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Hanken Grotesk"/>
      <p:regular r:id="rId38"/>
      <p:bold r:id="rId39"/>
      <p:italic r:id="rId40"/>
      <p:boldItalic r:id="rId41"/>
    </p:embeddedFont>
    <p:embeddedFont>
      <p:font typeface="Raleway ExtraBold"/>
      <p:bold r:id="rId42"/>
      <p:boldItalic r:id="rId43"/>
    </p:embeddedFont>
    <p:embeddedFont>
      <p:font typeface="Raleway Black"/>
      <p:bold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ankenGrotesk-italic.fntdata"/><Relationship Id="rId20" Type="http://schemas.openxmlformats.org/officeDocument/2006/relationships/slide" Target="slides/slide15.xml"/><Relationship Id="rId42" Type="http://schemas.openxmlformats.org/officeDocument/2006/relationships/font" Target="fonts/RalewayExtraBold-bold.fntdata"/><Relationship Id="rId41" Type="http://schemas.openxmlformats.org/officeDocument/2006/relationships/font" Target="fonts/HankenGrotesk-boldItalic.fntdata"/><Relationship Id="rId22" Type="http://schemas.openxmlformats.org/officeDocument/2006/relationships/slide" Target="slides/slide17.xml"/><Relationship Id="rId44" Type="http://schemas.openxmlformats.org/officeDocument/2006/relationships/font" Target="fonts/RalewayBlack-bold.fntdata"/><Relationship Id="rId21" Type="http://schemas.openxmlformats.org/officeDocument/2006/relationships/slide" Target="slides/slide16.xml"/><Relationship Id="rId43" Type="http://schemas.openxmlformats.org/officeDocument/2006/relationships/font" Target="fonts/RalewayExtraBold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RalewayBlack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bold.fntdata"/><Relationship Id="rId12" Type="http://schemas.openxmlformats.org/officeDocument/2006/relationships/slide" Target="slides/slide7.xml"/><Relationship Id="rId34" Type="http://schemas.openxmlformats.org/officeDocument/2006/relationships/font" Target="fonts/Raleway-regular.fntdata"/><Relationship Id="rId15" Type="http://schemas.openxmlformats.org/officeDocument/2006/relationships/slide" Target="slides/slide10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-italic.fntdata"/><Relationship Id="rId17" Type="http://schemas.openxmlformats.org/officeDocument/2006/relationships/slide" Target="slides/slide12.xml"/><Relationship Id="rId39" Type="http://schemas.openxmlformats.org/officeDocument/2006/relationships/font" Target="fonts/HankenGrotesk-bold.fntdata"/><Relationship Id="rId16" Type="http://schemas.openxmlformats.org/officeDocument/2006/relationships/slide" Target="slides/slide11.xml"/><Relationship Id="rId38" Type="http://schemas.openxmlformats.org/officeDocument/2006/relationships/font" Target="fonts/HankenGrotesk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576a45fa49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576a45fa49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939d4eb37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939d4eb37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9087d08aa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9087d08aa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9297787562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9297787562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90d3fa033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290d3fa033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9297787562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29297787562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90d3fa033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290d3fa033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9297787562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9297787562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90d3fa033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290d3fa033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90d3fa033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90d3fa033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9297787562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9297787562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939d4eb37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939d4eb37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9297787562_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9297787562_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84d99d1a7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84d99d1a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9297787562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29297787562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90d3fa033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290d3fa033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9297787562_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29297787562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939d4eb379_13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939d4eb379_13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90d3fa033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290d3fa033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90d3fa033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290d3fa033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9297787562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29297787562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939d4eb37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939d4eb37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939d4eb37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939d4eb37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9087d08aa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9087d08aa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9087d08aa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9087d08aa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9297787562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9297787562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9087d08aa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9087d08aa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Explicar de forma general la forma, lambda = vel_luz/freq, (3*10**8) m/s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115975" y="1999150"/>
            <a:ext cx="4384800" cy="169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15975" y="3719650"/>
            <a:ext cx="4384800" cy="378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7612300" y="-540750"/>
            <a:ext cx="1111343" cy="1111343"/>
            <a:chOff x="8307725" y="278700"/>
            <a:chExt cx="1111343" cy="1111343"/>
          </a:xfrm>
        </p:grpSpPr>
        <p:sp>
          <p:nvSpPr>
            <p:cNvPr id="13" name="Google Shape;13;p2"/>
            <p:cNvSpPr/>
            <p:nvPr/>
          </p:nvSpPr>
          <p:spPr>
            <a:xfrm>
              <a:off x="8307725" y="278700"/>
              <a:ext cx="1111343" cy="1111343"/>
            </a:xfrm>
            <a:custGeom>
              <a:rect b="b" l="l" r="r" t="t"/>
              <a:pathLst>
                <a:path extrusionOk="0" fill="none" h="17396" w="17396">
                  <a:moveTo>
                    <a:pt x="8698" y="1"/>
                  </a:moveTo>
                  <a:cubicBezTo>
                    <a:pt x="13503" y="1"/>
                    <a:pt x="17395" y="3893"/>
                    <a:pt x="17395" y="8698"/>
                  </a:cubicBezTo>
                  <a:cubicBezTo>
                    <a:pt x="17395" y="13496"/>
                    <a:pt x="13503" y="17396"/>
                    <a:pt x="8698" y="17396"/>
                  </a:cubicBezTo>
                  <a:cubicBezTo>
                    <a:pt x="3900" y="17396"/>
                    <a:pt x="1" y="13496"/>
                    <a:pt x="1" y="8698"/>
                  </a:cubicBezTo>
                  <a:cubicBezTo>
                    <a:pt x="1" y="3893"/>
                    <a:pt x="3900" y="1"/>
                    <a:pt x="869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481362" y="452337"/>
              <a:ext cx="764065" cy="762212"/>
            </a:xfrm>
            <a:custGeom>
              <a:rect b="b" l="l" r="r" t="t"/>
              <a:pathLst>
                <a:path extrusionOk="0" fill="none" h="11931" w="11960">
                  <a:moveTo>
                    <a:pt x="5980" y="1"/>
                  </a:moveTo>
                  <a:cubicBezTo>
                    <a:pt x="9271" y="1"/>
                    <a:pt x="11960" y="2653"/>
                    <a:pt x="11960" y="5980"/>
                  </a:cubicBezTo>
                  <a:cubicBezTo>
                    <a:pt x="11960" y="9271"/>
                    <a:pt x="9271" y="11931"/>
                    <a:pt x="5980" y="11931"/>
                  </a:cubicBezTo>
                  <a:cubicBezTo>
                    <a:pt x="2690" y="11931"/>
                    <a:pt x="1" y="9271"/>
                    <a:pt x="1" y="5980"/>
                  </a:cubicBezTo>
                  <a:cubicBezTo>
                    <a:pt x="1" y="2653"/>
                    <a:pt x="2690" y="1"/>
                    <a:pt x="598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8208698" y="2109319"/>
            <a:ext cx="1160062" cy="247278"/>
            <a:chOff x="8208698" y="2109319"/>
            <a:chExt cx="1160062" cy="247278"/>
          </a:xfrm>
        </p:grpSpPr>
        <p:sp>
          <p:nvSpPr>
            <p:cNvPr id="16" name="Google Shape;16;p2"/>
            <p:cNvSpPr/>
            <p:nvPr/>
          </p:nvSpPr>
          <p:spPr>
            <a:xfrm rot="5400000">
              <a:off x="8424637" y="189337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8917458" y="1905296"/>
              <a:ext cx="75100" cy="827502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 flipH="1" rot="5400000">
            <a:off x="6277862" y="5350755"/>
            <a:ext cx="4486819" cy="625122"/>
            <a:chOff x="-78438" y="4073905"/>
            <a:chExt cx="4486819" cy="625122"/>
          </a:xfrm>
        </p:grpSpPr>
        <p:cxnSp>
          <p:nvCxnSpPr>
            <p:cNvPr id="19" name="Google Shape;19;p2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2"/>
            <p:cNvCxnSpPr/>
            <p:nvPr/>
          </p:nvCxnSpPr>
          <p:spPr>
            <a:xfrm rot="-5400000">
              <a:off x="3788541" y="4241677"/>
              <a:ext cx="464100" cy="450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" name="Google Shape;21;p2"/>
            <p:cNvSpPr/>
            <p:nvPr/>
          </p:nvSpPr>
          <p:spPr>
            <a:xfrm>
              <a:off x="4214956" y="4073905"/>
              <a:ext cx="193425" cy="191350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 rot="-5400000">
            <a:off x="8388339" y="1273396"/>
            <a:ext cx="493321" cy="357312"/>
            <a:chOff x="1722354" y="229144"/>
            <a:chExt cx="1748744" cy="1266614"/>
          </a:xfrm>
        </p:grpSpPr>
        <p:sp>
          <p:nvSpPr>
            <p:cNvPr id="23" name="Google Shape;23;p2"/>
            <p:cNvSpPr/>
            <p:nvPr/>
          </p:nvSpPr>
          <p:spPr>
            <a:xfrm rot="10800000">
              <a:off x="2239107" y="792406"/>
              <a:ext cx="1231990" cy="703352"/>
            </a:xfrm>
            <a:custGeom>
              <a:rect b="b" l="l" r="r" t="t"/>
              <a:pathLst>
                <a:path extrusionOk="0" fill="none" h="2777" w="4864">
                  <a:moveTo>
                    <a:pt x="4863" y="2776"/>
                  </a:moveTo>
                  <a:lnTo>
                    <a:pt x="2051" y="0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1722354" y="229144"/>
              <a:ext cx="627506" cy="620727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"/>
          <p:cNvSpPr txBox="1"/>
          <p:nvPr>
            <p:ph hasCustomPrompt="1" type="title"/>
          </p:nvPr>
        </p:nvSpPr>
        <p:spPr>
          <a:xfrm>
            <a:off x="2405125" y="2040775"/>
            <a:ext cx="5307000" cy="9981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Raleway ExtraBold"/>
              <a:buNone/>
              <a:defRPr sz="55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92" name="Google Shape;292;p11"/>
          <p:cNvSpPr txBox="1"/>
          <p:nvPr>
            <p:ph idx="1" type="subTitle"/>
          </p:nvPr>
        </p:nvSpPr>
        <p:spPr>
          <a:xfrm>
            <a:off x="2405125" y="3038875"/>
            <a:ext cx="5307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93" name="Google Shape;293;p11"/>
          <p:cNvGrpSpPr/>
          <p:nvPr/>
        </p:nvGrpSpPr>
        <p:grpSpPr>
          <a:xfrm>
            <a:off x="320869" y="892488"/>
            <a:ext cx="5247943" cy="4005530"/>
            <a:chOff x="320869" y="892488"/>
            <a:chExt cx="5247943" cy="4005530"/>
          </a:xfrm>
        </p:grpSpPr>
        <p:sp>
          <p:nvSpPr>
            <p:cNvPr id="294" name="Google Shape;294;p11"/>
            <p:cNvSpPr/>
            <p:nvPr/>
          </p:nvSpPr>
          <p:spPr>
            <a:xfrm rot="10800000">
              <a:off x="320869" y="892488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 rot="5400000">
              <a:off x="5328344" y="4657550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11"/>
          <p:cNvGrpSpPr/>
          <p:nvPr/>
        </p:nvGrpSpPr>
        <p:grpSpPr>
          <a:xfrm>
            <a:off x="1123153" y="-134519"/>
            <a:ext cx="5670106" cy="5849863"/>
            <a:chOff x="1123153" y="-134519"/>
            <a:chExt cx="5670106" cy="5849863"/>
          </a:xfrm>
        </p:grpSpPr>
        <p:grpSp>
          <p:nvGrpSpPr>
            <p:cNvPr id="297" name="Google Shape;297;p11"/>
            <p:cNvGrpSpPr/>
            <p:nvPr/>
          </p:nvGrpSpPr>
          <p:grpSpPr>
            <a:xfrm>
              <a:off x="1123153" y="-134519"/>
              <a:ext cx="5670106" cy="5032541"/>
              <a:chOff x="1123153" y="-134519"/>
              <a:chExt cx="5670106" cy="5032541"/>
            </a:xfrm>
          </p:grpSpPr>
          <p:sp>
            <p:nvSpPr>
              <p:cNvPr id="298" name="Google Shape;298;p11"/>
              <p:cNvSpPr/>
              <p:nvPr/>
            </p:nvSpPr>
            <p:spPr>
              <a:xfrm>
                <a:off x="1123153" y="-134519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9" name="Google Shape;299;p11"/>
              <p:cNvGrpSpPr/>
              <p:nvPr/>
            </p:nvGrpSpPr>
            <p:grpSpPr>
              <a:xfrm>
                <a:off x="5633198" y="4650744"/>
                <a:ext cx="1160062" cy="247278"/>
                <a:chOff x="8208698" y="2109319"/>
                <a:chExt cx="1160062" cy="247278"/>
              </a:xfrm>
            </p:grpSpPr>
            <p:sp>
              <p:nvSpPr>
                <p:cNvPr id="300" name="Google Shape;300;p11"/>
                <p:cNvSpPr/>
                <p:nvPr/>
              </p:nvSpPr>
              <p:spPr>
                <a:xfrm rot="5400000">
                  <a:off x="8424637" y="1893379"/>
                  <a:ext cx="43116" cy="474994"/>
                </a:xfrm>
                <a:custGeom>
                  <a:rect b="b" l="l" r="r" t="t"/>
                  <a:pathLst>
                    <a:path extrusionOk="0" fill="none" h="8307" w="754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" name="Google Shape;301;p11"/>
                <p:cNvSpPr/>
                <p:nvPr/>
              </p:nvSpPr>
              <p:spPr>
                <a:xfrm rot="-5400000">
                  <a:off x="8917458" y="1905296"/>
                  <a:ext cx="75100" cy="827502"/>
                </a:xfrm>
                <a:custGeom>
                  <a:rect b="b" l="l" r="r" t="t"/>
                  <a:pathLst>
                    <a:path extrusionOk="0" fill="none" h="8307" w="754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02" name="Google Shape;302;p11"/>
            <p:cNvGrpSpPr/>
            <p:nvPr/>
          </p:nvGrpSpPr>
          <p:grpSpPr>
            <a:xfrm>
              <a:off x="3220925" y="4604000"/>
              <a:ext cx="1111343" cy="1111343"/>
              <a:chOff x="8307725" y="278700"/>
              <a:chExt cx="1111343" cy="1111343"/>
            </a:xfrm>
          </p:grpSpPr>
          <p:sp>
            <p:nvSpPr>
              <p:cNvPr id="303" name="Google Shape;303;p11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1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5" name="Google Shape;305;p11"/>
          <p:cNvGrpSpPr/>
          <p:nvPr/>
        </p:nvGrpSpPr>
        <p:grpSpPr>
          <a:xfrm>
            <a:off x="575287" y="-1805003"/>
            <a:ext cx="8258546" cy="9711728"/>
            <a:chOff x="575287" y="-1805003"/>
            <a:chExt cx="8258546" cy="9711728"/>
          </a:xfrm>
        </p:grpSpPr>
        <p:grpSp>
          <p:nvGrpSpPr>
            <p:cNvPr id="306" name="Google Shape;306;p11"/>
            <p:cNvGrpSpPr/>
            <p:nvPr/>
          </p:nvGrpSpPr>
          <p:grpSpPr>
            <a:xfrm>
              <a:off x="575287" y="-1805003"/>
              <a:ext cx="8258546" cy="9711728"/>
              <a:chOff x="575287" y="-1805003"/>
              <a:chExt cx="8258546" cy="9711728"/>
            </a:xfrm>
          </p:grpSpPr>
          <p:grpSp>
            <p:nvGrpSpPr>
              <p:cNvPr id="307" name="Google Shape;307;p11"/>
              <p:cNvGrpSpPr/>
              <p:nvPr/>
            </p:nvGrpSpPr>
            <p:grpSpPr>
              <a:xfrm>
                <a:off x="575287" y="-1805003"/>
                <a:ext cx="681217" cy="3360485"/>
                <a:chOff x="1121833" y="-3524490"/>
                <a:chExt cx="1498167" cy="7390555"/>
              </a:xfrm>
            </p:grpSpPr>
            <p:cxnSp>
              <p:nvCxnSpPr>
                <p:cNvPr id="308" name="Google Shape;308;p11"/>
                <p:cNvCxnSpPr/>
                <p:nvPr/>
              </p:nvCxnSpPr>
              <p:spPr>
                <a:xfrm rot="10800000">
                  <a:off x="1121833" y="-3524490"/>
                  <a:ext cx="0" cy="5870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9" name="Google Shape;309;p11"/>
                <p:cNvCxnSpPr/>
                <p:nvPr/>
              </p:nvCxnSpPr>
              <p:spPr>
                <a:xfrm>
                  <a:off x="1121833" y="2348225"/>
                  <a:ext cx="1158600" cy="1141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10" name="Google Shape;310;p11"/>
                <p:cNvSpPr/>
                <p:nvPr/>
              </p:nvSpPr>
              <p:spPr>
                <a:xfrm rot="5400000">
                  <a:off x="2196889" y="3442953"/>
                  <a:ext cx="425397" cy="420826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1" name="Google Shape;311;p11"/>
              <p:cNvGrpSpPr/>
              <p:nvPr/>
            </p:nvGrpSpPr>
            <p:grpSpPr>
              <a:xfrm flipH="1" rot="5400000">
                <a:off x="6277862" y="5350755"/>
                <a:ext cx="4486819" cy="625122"/>
                <a:chOff x="-78438" y="4073905"/>
                <a:chExt cx="4486819" cy="625122"/>
              </a:xfrm>
            </p:grpSpPr>
            <p:cxnSp>
              <p:nvCxnSpPr>
                <p:cNvPr id="312" name="Google Shape;312;p11"/>
                <p:cNvCxnSpPr/>
                <p:nvPr/>
              </p:nvCxnSpPr>
              <p:spPr>
                <a:xfrm>
                  <a:off x="1857762" y="2762827"/>
                  <a:ext cx="0" cy="3872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3" name="Google Shape;313;p11"/>
                <p:cNvCxnSpPr/>
                <p:nvPr/>
              </p:nvCxnSpPr>
              <p:spPr>
                <a:xfrm rot="-5400000">
                  <a:off x="3788541" y="4241677"/>
                  <a:ext cx="464100" cy="45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14" name="Google Shape;314;p11"/>
                <p:cNvSpPr/>
                <p:nvPr/>
              </p:nvSpPr>
              <p:spPr>
                <a:xfrm>
                  <a:off x="4214956" y="4073905"/>
                  <a:ext cx="193425" cy="191350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5" name="Google Shape;315;p11"/>
              <p:cNvGrpSpPr/>
              <p:nvPr/>
            </p:nvGrpSpPr>
            <p:grpSpPr>
              <a:xfrm rot="-5400000">
                <a:off x="8362764" y="67996"/>
                <a:ext cx="493321" cy="357312"/>
                <a:chOff x="1722354" y="229144"/>
                <a:chExt cx="1748744" cy="1266614"/>
              </a:xfrm>
            </p:grpSpPr>
            <p:sp>
              <p:nvSpPr>
                <p:cNvPr id="316" name="Google Shape;316;p11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rect b="b" l="l" r="r" t="t"/>
                  <a:pathLst>
                    <a:path extrusionOk="0" fill="none" h="2777" w="4864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cap="rnd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11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8" name="Google Shape;318;p11"/>
            <p:cNvGrpSpPr/>
            <p:nvPr/>
          </p:nvGrpSpPr>
          <p:grpSpPr>
            <a:xfrm rot="10800000">
              <a:off x="7090737" y="4224472"/>
              <a:ext cx="681217" cy="3360485"/>
              <a:chOff x="1337800" y="-2525590"/>
              <a:chExt cx="1498167" cy="7390555"/>
            </a:xfrm>
          </p:grpSpPr>
          <p:cxnSp>
            <p:nvCxnSpPr>
              <p:cNvPr id="319" name="Google Shape;319;p11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0" name="Google Shape;320;p11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21" name="Google Shape;321;p11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5" name="Google Shape;325;p13"/>
          <p:cNvSpPr txBox="1"/>
          <p:nvPr>
            <p:ph hasCustomPrompt="1" idx="2" type="title"/>
          </p:nvPr>
        </p:nvSpPr>
        <p:spPr>
          <a:xfrm>
            <a:off x="3177356" y="1199529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6" name="Google Shape;326;p13"/>
          <p:cNvSpPr txBox="1"/>
          <p:nvPr>
            <p:ph hasCustomPrompt="1" idx="3" type="title"/>
          </p:nvPr>
        </p:nvSpPr>
        <p:spPr>
          <a:xfrm>
            <a:off x="3177356" y="2902621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13"/>
          <p:cNvSpPr txBox="1"/>
          <p:nvPr>
            <p:ph hasCustomPrompt="1" idx="4" type="title"/>
          </p:nvPr>
        </p:nvSpPr>
        <p:spPr>
          <a:xfrm>
            <a:off x="3177356" y="1767226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13"/>
          <p:cNvSpPr txBox="1"/>
          <p:nvPr>
            <p:ph hasCustomPrompt="1" idx="5" type="title"/>
          </p:nvPr>
        </p:nvSpPr>
        <p:spPr>
          <a:xfrm>
            <a:off x="3177356" y="3470319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9" name="Google Shape;329;p13"/>
          <p:cNvSpPr txBox="1"/>
          <p:nvPr>
            <p:ph hasCustomPrompt="1" idx="6" type="title"/>
          </p:nvPr>
        </p:nvSpPr>
        <p:spPr>
          <a:xfrm>
            <a:off x="3177356" y="2334924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30" name="Google Shape;330;p13"/>
          <p:cNvSpPr txBox="1"/>
          <p:nvPr>
            <p:ph hasCustomPrompt="1" idx="7" type="title"/>
          </p:nvPr>
        </p:nvSpPr>
        <p:spPr>
          <a:xfrm>
            <a:off x="3177356" y="4038016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31" name="Google Shape;331;p13"/>
          <p:cNvSpPr txBox="1"/>
          <p:nvPr>
            <p:ph idx="1" type="subTitle"/>
          </p:nvPr>
        </p:nvSpPr>
        <p:spPr>
          <a:xfrm>
            <a:off x="4010944" y="1201329"/>
            <a:ext cx="2717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332" name="Google Shape;332;p13"/>
          <p:cNvSpPr txBox="1"/>
          <p:nvPr>
            <p:ph idx="8" type="subTitle"/>
          </p:nvPr>
        </p:nvSpPr>
        <p:spPr>
          <a:xfrm>
            <a:off x="4010944" y="1769028"/>
            <a:ext cx="2717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333" name="Google Shape;333;p13"/>
          <p:cNvSpPr txBox="1"/>
          <p:nvPr>
            <p:ph idx="9" type="subTitle"/>
          </p:nvPr>
        </p:nvSpPr>
        <p:spPr>
          <a:xfrm>
            <a:off x="4010944" y="2336727"/>
            <a:ext cx="2717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334" name="Google Shape;334;p13"/>
          <p:cNvSpPr txBox="1"/>
          <p:nvPr>
            <p:ph idx="13" type="subTitle"/>
          </p:nvPr>
        </p:nvSpPr>
        <p:spPr>
          <a:xfrm>
            <a:off x="4010941" y="2904427"/>
            <a:ext cx="2717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335" name="Google Shape;335;p13"/>
          <p:cNvSpPr txBox="1"/>
          <p:nvPr>
            <p:ph idx="14" type="subTitle"/>
          </p:nvPr>
        </p:nvSpPr>
        <p:spPr>
          <a:xfrm>
            <a:off x="4010941" y="3472126"/>
            <a:ext cx="2717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336" name="Google Shape;336;p13"/>
          <p:cNvSpPr txBox="1"/>
          <p:nvPr>
            <p:ph idx="15" type="subTitle"/>
          </p:nvPr>
        </p:nvSpPr>
        <p:spPr>
          <a:xfrm>
            <a:off x="4010941" y="4039825"/>
            <a:ext cx="2717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grpSp>
        <p:nvGrpSpPr>
          <p:cNvPr id="337" name="Google Shape;337;p13"/>
          <p:cNvGrpSpPr/>
          <p:nvPr/>
        </p:nvGrpSpPr>
        <p:grpSpPr>
          <a:xfrm>
            <a:off x="377427" y="204425"/>
            <a:ext cx="8916117" cy="4541546"/>
            <a:chOff x="377427" y="204425"/>
            <a:chExt cx="8916117" cy="4541546"/>
          </a:xfrm>
        </p:grpSpPr>
        <p:grpSp>
          <p:nvGrpSpPr>
            <p:cNvPr id="338" name="Google Shape;338;p13"/>
            <p:cNvGrpSpPr/>
            <p:nvPr/>
          </p:nvGrpSpPr>
          <p:grpSpPr>
            <a:xfrm>
              <a:off x="377427" y="3968227"/>
              <a:ext cx="200266" cy="777744"/>
              <a:chOff x="8153327" y="353177"/>
              <a:chExt cx="200266" cy="777744"/>
            </a:xfrm>
          </p:grpSpPr>
          <p:sp>
            <p:nvSpPr>
              <p:cNvPr id="339" name="Google Shape;339;p13"/>
              <p:cNvSpPr/>
              <p:nvPr/>
            </p:nvSpPr>
            <p:spPr>
              <a:xfrm rot="10800000">
                <a:off x="8153327" y="655927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 rot="10800000">
                <a:off x="8310477" y="353177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1" name="Google Shape;341;p13"/>
            <p:cNvGrpSpPr/>
            <p:nvPr/>
          </p:nvGrpSpPr>
          <p:grpSpPr>
            <a:xfrm rot="-5400000">
              <a:off x="8807027" y="2115202"/>
              <a:ext cx="206891" cy="766144"/>
              <a:chOff x="8650702" y="1651177"/>
              <a:chExt cx="206891" cy="766144"/>
            </a:xfrm>
          </p:grpSpPr>
          <p:sp>
            <p:nvSpPr>
              <p:cNvPr id="342" name="Google Shape;342;p13"/>
              <p:cNvSpPr/>
              <p:nvPr/>
            </p:nvSpPr>
            <p:spPr>
              <a:xfrm rot="10800000">
                <a:off x="8650702" y="1651177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 rot="10800000">
                <a:off x="8814477" y="1942327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4" name="Google Shape;344;p13"/>
            <p:cNvGrpSpPr/>
            <p:nvPr/>
          </p:nvGrpSpPr>
          <p:grpSpPr>
            <a:xfrm>
              <a:off x="7437187" y="204425"/>
              <a:ext cx="862215" cy="240599"/>
              <a:chOff x="6903462" y="1158900"/>
              <a:chExt cx="862215" cy="240599"/>
            </a:xfrm>
          </p:grpSpPr>
          <p:sp>
            <p:nvSpPr>
              <p:cNvPr id="345" name="Google Shape;345;p13"/>
              <p:cNvSpPr/>
              <p:nvPr/>
            </p:nvSpPr>
            <p:spPr>
              <a:xfrm flipH="1">
                <a:off x="6903462" y="1158900"/>
                <a:ext cx="240599" cy="240599"/>
              </a:xfrm>
              <a:custGeom>
                <a:rect b="b" l="l" r="r" t="t"/>
                <a:pathLst>
                  <a:path extrusionOk="0" fill="none" h="1784" w="1784">
                    <a:moveTo>
                      <a:pt x="1783" y="906"/>
                    </a:moveTo>
                    <a:cubicBezTo>
                      <a:pt x="1783" y="1392"/>
                      <a:pt x="1392" y="1783"/>
                      <a:pt x="877" y="1783"/>
                    </a:cubicBezTo>
                    <a:cubicBezTo>
                      <a:pt x="392" y="1783"/>
                      <a:pt x="0" y="1392"/>
                      <a:pt x="0" y="906"/>
                    </a:cubicBezTo>
                    <a:cubicBezTo>
                      <a:pt x="0" y="428"/>
                      <a:pt x="392" y="0"/>
                      <a:pt x="877" y="0"/>
                    </a:cubicBezTo>
                    <a:cubicBezTo>
                      <a:pt x="1392" y="0"/>
                      <a:pt x="1783" y="428"/>
                      <a:pt x="1783" y="906"/>
                    </a:cubicBezTo>
                    <a:close/>
                  </a:path>
                </a:pathLst>
              </a:custGeom>
              <a:noFill/>
              <a:ln cap="flat" cmpd="sng" w="597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 flipH="1" rot="5400000">
                <a:off x="7506622" y="1041704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7" name="Google Shape;347;p13"/>
          <p:cNvGrpSpPr/>
          <p:nvPr/>
        </p:nvGrpSpPr>
        <p:grpSpPr>
          <a:xfrm>
            <a:off x="-556748" y="-57000"/>
            <a:ext cx="10429656" cy="3378450"/>
            <a:chOff x="-556748" y="-57000"/>
            <a:chExt cx="10429656" cy="3378450"/>
          </a:xfrm>
        </p:grpSpPr>
        <p:grpSp>
          <p:nvGrpSpPr>
            <p:cNvPr id="348" name="Google Shape;348;p13"/>
            <p:cNvGrpSpPr/>
            <p:nvPr/>
          </p:nvGrpSpPr>
          <p:grpSpPr>
            <a:xfrm flipH="1">
              <a:off x="8221607" y="1714746"/>
              <a:ext cx="493321" cy="357312"/>
              <a:chOff x="1722354" y="229144"/>
              <a:chExt cx="1748744" cy="1266614"/>
            </a:xfrm>
          </p:grpSpPr>
          <p:sp>
            <p:nvSpPr>
              <p:cNvPr id="349" name="Google Shape;349;p1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1" name="Google Shape;351;p13"/>
            <p:cNvSpPr/>
            <p:nvPr/>
          </p:nvSpPr>
          <p:spPr>
            <a:xfrm>
              <a:off x="8221600" y="-57000"/>
              <a:ext cx="1027600" cy="3378450"/>
            </a:xfrm>
            <a:custGeom>
              <a:rect b="b" l="l" r="r" t="t"/>
              <a:pathLst>
                <a:path extrusionOk="0" h="135138" w="41104">
                  <a:moveTo>
                    <a:pt x="41104" y="135138"/>
                  </a:moveTo>
                  <a:lnTo>
                    <a:pt x="0" y="111407"/>
                  </a:lnTo>
                  <a:lnTo>
                    <a:pt x="0" y="57500"/>
                  </a:lnTo>
                  <a:lnTo>
                    <a:pt x="12424" y="45076"/>
                  </a:lnTo>
                  <a:lnTo>
                    <a:pt x="12424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52" name="Google Shape;352;p13"/>
            <p:cNvGrpSpPr/>
            <p:nvPr/>
          </p:nvGrpSpPr>
          <p:grpSpPr>
            <a:xfrm>
              <a:off x="8527396" y="539490"/>
              <a:ext cx="1345511" cy="273510"/>
              <a:chOff x="-6675" y="2881558"/>
              <a:chExt cx="9140700" cy="2059567"/>
            </a:xfrm>
          </p:grpSpPr>
          <p:cxnSp>
            <p:nvCxnSpPr>
              <p:cNvPr id="353" name="Google Shape;353;p13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4" name="Google Shape;354;p13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5" name="Google Shape;355;p13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6" name="Google Shape;356;p13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7" name="Google Shape;357;p13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58" name="Google Shape;358;p13"/>
            <p:cNvGrpSpPr/>
            <p:nvPr/>
          </p:nvGrpSpPr>
          <p:grpSpPr>
            <a:xfrm rot="10800000">
              <a:off x="-556748" y="2551975"/>
              <a:ext cx="1029243" cy="273510"/>
              <a:chOff x="-6675" y="2881558"/>
              <a:chExt cx="9140700" cy="2059567"/>
            </a:xfrm>
          </p:grpSpPr>
          <p:cxnSp>
            <p:nvCxnSpPr>
              <p:cNvPr id="359" name="Google Shape;359;p13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0" name="Google Shape;360;p13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1" name="Google Shape;361;p13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2" name="Google Shape;362;p13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3" name="Google Shape;363;p13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64" name="Google Shape;364;p13"/>
          <p:cNvGrpSpPr/>
          <p:nvPr/>
        </p:nvGrpSpPr>
        <p:grpSpPr>
          <a:xfrm>
            <a:off x="-160350" y="1017736"/>
            <a:ext cx="9034618" cy="1344543"/>
            <a:chOff x="-160350" y="1017736"/>
            <a:chExt cx="9034618" cy="1344543"/>
          </a:xfrm>
        </p:grpSpPr>
        <p:sp>
          <p:nvSpPr>
            <p:cNvPr id="365" name="Google Shape;365;p13"/>
            <p:cNvSpPr/>
            <p:nvPr/>
          </p:nvSpPr>
          <p:spPr>
            <a:xfrm rot="10800000">
              <a:off x="8834212" y="10177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3"/>
            <p:cNvSpPr/>
            <p:nvPr/>
          </p:nvSpPr>
          <p:spPr>
            <a:xfrm rot="5400000">
              <a:off x="40062" y="212181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7" name="Google Shape;367;p13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2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0" name="Google Shape;370;p14"/>
          <p:cNvSpPr txBox="1"/>
          <p:nvPr>
            <p:ph idx="1" type="subTitle"/>
          </p:nvPr>
        </p:nvSpPr>
        <p:spPr>
          <a:xfrm>
            <a:off x="720000" y="1067776"/>
            <a:ext cx="77040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371" name="Google Shape;371;p14"/>
          <p:cNvGrpSpPr/>
          <p:nvPr/>
        </p:nvGrpSpPr>
        <p:grpSpPr>
          <a:xfrm>
            <a:off x="248963" y="1017730"/>
            <a:ext cx="8980467" cy="3860780"/>
            <a:chOff x="248963" y="1017730"/>
            <a:chExt cx="8980467" cy="3860780"/>
          </a:xfrm>
        </p:grpSpPr>
        <p:sp>
          <p:nvSpPr>
            <p:cNvPr id="372" name="Google Shape;372;p14"/>
            <p:cNvSpPr/>
            <p:nvPr/>
          </p:nvSpPr>
          <p:spPr>
            <a:xfrm>
              <a:off x="422688" y="1317880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248963" y="1017730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4" name="Google Shape;374;p14"/>
            <p:cNvGrpSpPr/>
            <p:nvPr/>
          </p:nvGrpSpPr>
          <p:grpSpPr>
            <a:xfrm rot="-5400000">
              <a:off x="8742913" y="4391992"/>
              <a:ext cx="206891" cy="766144"/>
              <a:chOff x="8650702" y="3525402"/>
              <a:chExt cx="206891" cy="766144"/>
            </a:xfrm>
          </p:grpSpPr>
          <p:sp>
            <p:nvSpPr>
              <p:cNvPr id="375" name="Google Shape;375;p14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4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7" name="Google Shape;377;p14"/>
          <p:cNvGrpSpPr/>
          <p:nvPr/>
        </p:nvGrpSpPr>
        <p:grpSpPr>
          <a:xfrm>
            <a:off x="250498" y="1721188"/>
            <a:ext cx="8259948" cy="2990484"/>
            <a:chOff x="250498" y="1721188"/>
            <a:chExt cx="8259948" cy="2990484"/>
          </a:xfrm>
        </p:grpSpPr>
        <p:sp>
          <p:nvSpPr>
            <p:cNvPr id="378" name="Google Shape;378;p14"/>
            <p:cNvSpPr/>
            <p:nvPr/>
          </p:nvSpPr>
          <p:spPr>
            <a:xfrm rot="10800000">
              <a:off x="250498" y="1721188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 rot="-5400000">
              <a:off x="8269979" y="4471205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14"/>
          <p:cNvGrpSpPr/>
          <p:nvPr/>
        </p:nvGrpSpPr>
        <p:grpSpPr>
          <a:xfrm>
            <a:off x="-2218609" y="-174950"/>
            <a:ext cx="12004520" cy="8522877"/>
            <a:chOff x="-2218609" y="-174950"/>
            <a:chExt cx="12004520" cy="8522877"/>
          </a:xfrm>
        </p:grpSpPr>
        <p:sp>
          <p:nvSpPr>
            <p:cNvPr id="381" name="Google Shape;381;p14"/>
            <p:cNvSpPr/>
            <p:nvPr/>
          </p:nvSpPr>
          <p:spPr>
            <a:xfrm>
              <a:off x="-2218609" y="-174950"/>
              <a:ext cx="3801167" cy="569934"/>
            </a:xfrm>
            <a:custGeom>
              <a:rect b="b" l="l" r="r" t="t"/>
              <a:pathLst>
                <a:path extrusionOk="0" h="19530" w="130255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82" name="Google Shape;382;p14"/>
            <p:cNvGrpSpPr/>
            <p:nvPr/>
          </p:nvGrpSpPr>
          <p:grpSpPr>
            <a:xfrm flipH="1" rot="-5400000">
              <a:off x="7449713" y="4739627"/>
              <a:ext cx="493321" cy="357312"/>
              <a:chOff x="1722354" y="229144"/>
              <a:chExt cx="1748744" cy="1266614"/>
            </a:xfrm>
          </p:grpSpPr>
          <p:sp>
            <p:nvSpPr>
              <p:cNvPr id="383" name="Google Shape;383;p14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4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5" name="Google Shape;385;p14"/>
            <p:cNvSpPr/>
            <p:nvPr/>
          </p:nvSpPr>
          <p:spPr>
            <a:xfrm flipH="1" rot="10800000">
              <a:off x="8147148" y="2028637"/>
              <a:ext cx="1521858" cy="6319290"/>
            </a:xfrm>
            <a:custGeom>
              <a:rect b="b" l="l" r="r" t="t"/>
              <a:pathLst>
                <a:path extrusionOk="0" h="96592" w="23262">
                  <a:moveTo>
                    <a:pt x="0" y="0"/>
                  </a:moveTo>
                  <a:lnTo>
                    <a:pt x="18318" y="18318"/>
                  </a:lnTo>
                  <a:lnTo>
                    <a:pt x="18318" y="58471"/>
                  </a:lnTo>
                  <a:lnTo>
                    <a:pt x="10373" y="66417"/>
                  </a:lnTo>
                  <a:lnTo>
                    <a:pt x="10373" y="83703"/>
                  </a:lnTo>
                  <a:lnTo>
                    <a:pt x="23262" y="96592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86" name="Google Shape;386;p14"/>
            <p:cNvGrpSpPr/>
            <p:nvPr/>
          </p:nvGrpSpPr>
          <p:grpSpPr>
            <a:xfrm flipH="1">
              <a:off x="8820653" y="3237867"/>
              <a:ext cx="965258" cy="273510"/>
              <a:chOff x="-6675" y="2881558"/>
              <a:chExt cx="9140700" cy="2059567"/>
            </a:xfrm>
          </p:grpSpPr>
          <p:cxnSp>
            <p:nvCxnSpPr>
              <p:cNvPr id="387" name="Google Shape;387;p1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8" name="Google Shape;388;p1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9" name="Google Shape;389;p1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0" name="Google Shape;390;p1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" name="Google Shape;391;p1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92" name="Google Shape;392;p14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2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5" name="Google Shape;395;p15"/>
          <p:cNvSpPr txBox="1"/>
          <p:nvPr>
            <p:ph idx="1" type="subTitle"/>
          </p:nvPr>
        </p:nvSpPr>
        <p:spPr>
          <a:xfrm>
            <a:off x="720000" y="1150950"/>
            <a:ext cx="7704000" cy="29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96" name="Google Shape;396;p15"/>
          <p:cNvGrpSpPr/>
          <p:nvPr/>
        </p:nvGrpSpPr>
        <p:grpSpPr>
          <a:xfrm>
            <a:off x="8393651" y="-1627766"/>
            <a:ext cx="614899" cy="2881846"/>
            <a:chOff x="1337784" y="-2525559"/>
            <a:chExt cx="1352318" cy="6337907"/>
          </a:xfrm>
        </p:grpSpPr>
        <p:cxnSp>
          <p:nvCxnSpPr>
            <p:cNvPr id="397" name="Google Shape;397;p15"/>
            <p:cNvCxnSpPr/>
            <p:nvPr/>
          </p:nvCxnSpPr>
          <p:spPr>
            <a:xfrm rot="10800000">
              <a:off x="1337784" y="-2525559"/>
              <a:ext cx="0" cy="49905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15"/>
            <p:cNvCxnSpPr/>
            <p:nvPr/>
          </p:nvCxnSpPr>
          <p:spPr>
            <a:xfrm>
              <a:off x="1337784" y="2466654"/>
              <a:ext cx="984900" cy="970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9" name="Google Shape;399;p15"/>
            <p:cNvSpPr/>
            <p:nvPr/>
          </p:nvSpPr>
          <p:spPr>
            <a:xfrm rot="5400000">
              <a:off x="2266990" y="3389237"/>
              <a:ext cx="425397" cy="420826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2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15"/>
          <p:cNvGrpSpPr/>
          <p:nvPr/>
        </p:nvGrpSpPr>
        <p:grpSpPr>
          <a:xfrm>
            <a:off x="6485555" y="4129788"/>
            <a:ext cx="269696" cy="1209440"/>
            <a:chOff x="6933883" y="3613321"/>
            <a:chExt cx="269696" cy="1209440"/>
          </a:xfrm>
        </p:grpSpPr>
        <p:sp>
          <p:nvSpPr>
            <p:cNvPr id="401" name="Google Shape;401;p15"/>
            <p:cNvSpPr/>
            <p:nvPr/>
          </p:nvSpPr>
          <p:spPr>
            <a:xfrm rot="10800000">
              <a:off x="7160463" y="4347766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 rot="10800000">
              <a:off x="6933883" y="3613321"/>
              <a:ext cx="75100" cy="827502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" name="Google Shape;403;p15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6" name="Google Shape;406;p16"/>
          <p:cNvSpPr txBox="1"/>
          <p:nvPr>
            <p:ph idx="1" type="subTitle"/>
          </p:nvPr>
        </p:nvSpPr>
        <p:spPr>
          <a:xfrm>
            <a:off x="1090025" y="2438273"/>
            <a:ext cx="22602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7" name="Google Shape;407;p16"/>
          <p:cNvSpPr txBox="1"/>
          <p:nvPr>
            <p:ph idx="2" type="subTitle"/>
          </p:nvPr>
        </p:nvSpPr>
        <p:spPr>
          <a:xfrm>
            <a:off x="3501725" y="2438273"/>
            <a:ext cx="22602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8" name="Google Shape;408;p16"/>
          <p:cNvSpPr txBox="1"/>
          <p:nvPr>
            <p:ph idx="3" type="subTitle"/>
          </p:nvPr>
        </p:nvSpPr>
        <p:spPr>
          <a:xfrm>
            <a:off x="5913431" y="2438273"/>
            <a:ext cx="22602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9" name="Google Shape;409;p16"/>
          <p:cNvSpPr txBox="1"/>
          <p:nvPr>
            <p:ph idx="4" type="subTitle"/>
          </p:nvPr>
        </p:nvSpPr>
        <p:spPr>
          <a:xfrm>
            <a:off x="1090025" y="2029925"/>
            <a:ext cx="2260200" cy="4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10" name="Google Shape;410;p16"/>
          <p:cNvSpPr txBox="1"/>
          <p:nvPr>
            <p:ph idx="5" type="subTitle"/>
          </p:nvPr>
        </p:nvSpPr>
        <p:spPr>
          <a:xfrm>
            <a:off x="3501728" y="2029925"/>
            <a:ext cx="2260200" cy="4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11" name="Google Shape;411;p16"/>
          <p:cNvSpPr txBox="1"/>
          <p:nvPr>
            <p:ph idx="6" type="subTitle"/>
          </p:nvPr>
        </p:nvSpPr>
        <p:spPr>
          <a:xfrm>
            <a:off x="5913432" y="2029925"/>
            <a:ext cx="2260200" cy="4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grpSp>
        <p:nvGrpSpPr>
          <p:cNvPr id="412" name="Google Shape;412;p16"/>
          <p:cNvGrpSpPr/>
          <p:nvPr/>
        </p:nvGrpSpPr>
        <p:grpSpPr>
          <a:xfrm>
            <a:off x="188277" y="445029"/>
            <a:ext cx="8669349" cy="4596267"/>
            <a:chOff x="188277" y="445029"/>
            <a:chExt cx="8669349" cy="4596267"/>
          </a:xfrm>
        </p:grpSpPr>
        <p:sp>
          <p:nvSpPr>
            <p:cNvPr id="413" name="Google Shape;413;p16"/>
            <p:cNvSpPr/>
            <p:nvPr/>
          </p:nvSpPr>
          <p:spPr>
            <a:xfrm rot="10800000">
              <a:off x="8615635" y="68442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6"/>
            <p:cNvSpPr/>
            <p:nvPr/>
          </p:nvSpPr>
          <p:spPr>
            <a:xfrm rot="10800000">
              <a:off x="8814510" y="44502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5" name="Google Shape;415;p16"/>
            <p:cNvGrpSpPr/>
            <p:nvPr/>
          </p:nvGrpSpPr>
          <p:grpSpPr>
            <a:xfrm>
              <a:off x="188277" y="4275152"/>
              <a:ext cx="206891" cy="766144"/>
              <a:chOff x="8650702" y="3525402"/>
              <a:chExt cx="206891" cy="766144"/>
            </a:xfrm>
          </p:grpSpPr>
          <p:sp>
            <p:nvSpPr>
              <p:cNvPr id="416" name="Google Shape;416;p16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6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8" name="Google Shape;418;p16"/>
          <p:cNvGrpSpPr/>
          <p:nvPr/>
        </p:nvGrpSpPr>
        <p:grpSpPr>
          <a:xfrm>
            <a:off x="478250" y="1380581"/>
            <a:ext cx="8298985" cy="1930684"/>
            <a:chOff x="478250" y="1380581"/>
            <a:chExt cx="8298985" cy="1930684"/>
          </a:xfrm>
        </p:grpSpPr>
        <p:sp>
          <p:nvSpPr>
            <p:cNvPr id="419" name="Google Shape;419;p16"/>
            <p:cNvSpPr/>
            <p:nvPr/>
          </p:nvSpPr>
          <p:spPr>
            <a:xfrm rot="10800000">
              <a:off x="8737179" y="138058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 rot="10800000">
              <a:off x="478250" y="287038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16"/>
          <p:cNvGrpSpPr/>
          <p:nvPr/>
        </p:nvGrpSpPr>
        <p:grpSpPr>
          <a:xfrm>
            <a:off x="260198" y="-534009"/>
            <a:ext cx="8742927" cy="5946659"/>
            <a:chOff x="260198" y="-534009"/>
            <a:chExt cx="8742927" cy="5946659"/>
          </a:xfrm>
        </p:grpSpPr>
        <p:grpSp>
          <p:nvGrpSpPr>
            <p:cNvPr id="422" name="Google Shape;422;p16"/>
            <p:cNvGrpSpPr/>
            <p:nvPr/>
          </p:nvGrpSpPr>
          <p:grpSpPr>
            <a:xfrm flipH="1" rot="5400000">
              <a:off x="7247712" y="-188135"/>
              <a:ext cx="965258" cy="273510"/>
              <a:chOff x="-6675" y="2881558"/>
              <a:chExt cx="9140700" cy="2059567"/>
            </a:xfrm>
          </p:grpSpPr>
          <p:cxnSp>
            <p:nvCxnSpPr>
              <p:cNvPr id="423" name="Google Shape;423;p16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4" name="Google Shape;424;p16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5" name="Google Shape;425;p16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6" name="Google Shape;426;p16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7" name="Google Shape;427;p16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28" name="Google Shape;428;p16"/>
            <p:cNvSpPr/>
            <p:nvPr/>
          </p:nvSpPr>
          <p:spPr>
            <a:xfrm>
              <a:off x="5746750" y="-57000"/>
              <a:ext cx="3256375" cy="488250"/>
            </a:xfrm>
            <a:custGeom>
              <a:rect b="b" l="l" r="r" t="t"/>
              <a:pathLst>
                <a:path extrusionOk="0" h="19530" w="130255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429" name="Google Shape;429;p16"/>
            <p:cNvGrpSpPr/>
            <p:nvPr/>
          </p:nvGrpSpPr>
          <p:grpSpPr>
            <a:xfrm>
              <a:off x="260198" y="3089575"/>
              <a:ext cx="493321" cy="2323075"/>
              <a:chOff x="260198" y="3089575"/>
              <a:chExt cx="493321" cy="2323075"/>
            </a:xfrm>
          </p:grpSpPr>
          <p:grpSp>
            <p:nvGrpSpPr>
              <p:cNvPr id="430" name="Google Shape;430;p16"/>
              <p:cNvGrpSpPr/>
              <p:nvPr/>
            </p:nvGrpSpPr>
            <p:grpSpPr>
              <a:xfrm rot="10800000">
                <a:off x="260198" y="3645746"/>
                <a:ext cx="493321" cy="357312"/>
                <a:chOff x="1722354" y="229144"/>
                <a:chExt cx="1748744" cy="1266614"/>
              </a:xfrm>
            </p:grpSpPr>
            <p:sp>
              <p:nvSpPr>
                <p:cNvPr id="431" name="Google Shape;431;p16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rect b="b" l="l" r="r" t="t"/>
                  <a:pathLst>
                    <a:path extrusionOk="0" fill="none" h="2777" w="4864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cap="rnd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" name="Google Shape;432;p16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33" name="Google Shape;433;p16"/>
              <p:cNvSpPr/>
              <p:nvPr/>
            </p:nvSpPr>
            <p:spPr>
              <a:xfrm>
                <a:off x="260200" y="3089575"/>
                <a:ext cx="476150" cy="2323075"/>
              </a:xfrm>
              <a:custGeom>
                <a:rect b="b" l="l" r="r" t="t"/>
                <a:pathLst>
                  <a:path extrusionOk="0" h="92923" w="19046">
                    <a:moveTo>
                      <a:pt x="0" y="0"/>
                    </a:moveTo>
                    <a:lnTo>
                      <a:pt x="0" y="36635"/>
                    </a:lnTo>
                    <a:lnTo>
                      <a:pt x="19046" y="55681"/>
                    </a:lnTo>
                    <a:lnTo>
                      <a:pt x="19046" y="92923"/>
                    </a:ln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sp>
        <p:nvSpPr>
          <p:cNvPr id="434" name="Google Shape;434;p16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37" name="Google Shape;437;p17"/>
          <p:cNvSpPr txBox="1"/>
          <p:nvPr>
            <p:ph idx="1" type="subTitle"/>
          </p:nvPr>
        </p:nvSpPr>
        <p:spPr>
          <a:xfrm>
            <a:off x="1253224" y="17701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8" name="Google Shape;438;p17"/>
          <p:cNvSpPr txBox="1"/>
          <p:nvPr>
            <p:ph idx="2" type="subTitle"/>
          </p:nvPr>
        </p:nvSpPr>
        <p:spPr>
          <a:xfrm>
            <a:off x="5079776" y="17701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9" name="Google Shape;439;p17"/>
          <p:cNvSpPr txBox="1"/>
          <p:nvPr>
            <p:ph idx="3" type="subTitle"/>
          </p:nvPr>
        </p:nvSpPr>
        <p:spPr>
          <a:xfrm>
            <a:off x="1253224" y="32817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0" name="Google Shape;440;p17"/>
          <p:cNvSpPr txBox="1"/>
          <p:nvPr>
            <p:ph idx="4" type="subTitle"/>
          </p:nvPr>
        </p:nvSpPr>
        <p:spPr>
          <a:xfrm>
            <a:off x="5079776" y="32817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1" name="Google Shape;441;p17"/>
          <p:cNvSpPr txBox="1"/>
          <p:nvPr>
            <p:ph idx="5" type="subTitle"/>
          </p:nvPr>
        </p:nvSpPr>
        <p:spPr>
          <a:xfrm>
            <a:off x="1253225" y="1316050"/>
            <a:ext cx="28110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42" name="Google Shape;442;p17"/>
          <p:cNvSpPr txBox="1"/>
          <p:nvPr>
            <p:ph idx="6" type="subTitle"/>
          </p:nvPr>
        </p:nvSpPr>
        <p:spPr>
          <a:xfrm>
            <a:off x="1253225" y="2827725"/>
            <a:ext cx="28110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43" name="Google Shape;443;p17"/>
          <p:cNvSpPr txBox="1"/>
          <p:nvPr>
            <p:ph idx="7" type="subTitle"/>
          </p:nvPr>
        </p:nvSpPr>
        <p:spPr>
          <a:xfrm>
            <a:off x="5079750" y="1316050"/>
            <a:ext cx="28110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44" name="Google Shape;444;p17"/>
          <p:cNvSpPr txBox="1"/>
          <p:nvPr>
            <p:ph idx="8" type="subTitle"/>
          </p:nvPr>
        </p:nvSpPr>
        <p:spPr>
          <a:xfrm>
            <a:off x="5079750" y="2827725"/>
            <a:ext cx="28110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grpSp>
        <p:nvGrpSpPr>
          <p:cNvPr id="445" name="Google Shape;445;p17"/>
          <p:cNvGrpSpPr/>
          <p:nvPr/>
        </p:nvGrpSpPr>
        <p:grpSpPr>
          <a:xfrm>
            <a:off x="487075" y="3743425"/>
            <a:ext cx="8733034" cy="1098995"/>
            <a:chOff x="487075" y="3743425"/>
            <a:chExt cx="8733034" cy="1098995"/>
          </a:xfrm>
        </p:grpSpPr>
        <p:sp>
          <p:nvSpPr>
            <p:cNvPr id="446" name="Google Shape;446;p17"/>
            <p:cNvSpPr/>
            <p:nvPr/>
          </p:nvSpPr>
          <p:spPr>
            <a:xfrm rot="5400000">
              <a:off x="8961054" y="3726360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7"/>
            <p:cNvSpPr/>
            <p:nvPr/>
          </p:nvSpPr>
          <p:spPr>
            <a:xfrm rot="5400000">
              <a:off x="8721654" y="3527485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8" name="Google Shape;448;p17"/>
            <p:cNvGrpSpPr/>
            <p:nvPr/>
          </p:nvGrpSpPr>
          <p:grpSpPr>
            <a:xfrm rot="5400000">
              <a:off x="766702" y="4355902"/>
              <a:ext cx="206891" cy="766144"/>
              <a:chOff x="8650702" y="3525402"/>
              <a:chExt cx="206891" cy="766144"/>
            </a:xfrm>
          </p:grpSpPr>
          <p:sp>
            <p:nvSpPr>
              <p:cNvPr id="449" name="Google Shape;449;p17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7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1" name="Google Shape;451;p17"/>
          <p:cNvGrpSpPr/>
          <p:nvPr/>
        </p:nvGrpSpPr>
        <p:grpSpPr>
          <a:xfrm>
            <a:off x="197650" y="1003129"/>
            <a:ext cx="8689509" cy="2910487"/>
            <a:chOff x="197650" y="1003129"/>
            <a:chExt cx="8689509" cy="2910487"/>
          </a:xfrm>
        </p:grpSpPr>
        <p:sp>
          <p:nvSpPr>
            <p:cNvPr id="452" name="Google Shape;452;p17"/>
            <p:cNvSpPr/>
            <p:nvPr/>
          </p:nvSpPr>
          <p:spPr>
            <a:xfrm>
              <a:off x="8847104" y="1003129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7"/>
            <p:cNvSpPr/>
            <p:nvPr/>
          </p:nvSpPr>
          <p:spPr>
            <a:xfrm rot="10800000">
              <a:off x="197650" y="34727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17"/>
          <p:cNvGrpSpPr/>
          <p:nvPr/>
        </p:nvGrpSpPr>
        <p:grpSpPr>
          <a:xfrm>
            <a:off x="-30950" y="-166792"/>
            <a:ext cx="9501942" cy="5231667"/>
            <a:chOff x="-30950" y="-166792"/>
            <a:chExt cx="9501942" cy="5231667"/>
          </a:xfrm>
        </p:grpSpPr>
        <p:grpSp>
          <p:nvGrpSpPr>
            <p:cNvPr id="455" name="Google Shape;455;p17"/>
            <p:cNvGrpSpPr/>
            <p:nvPr/>
          </p:nvGrpSpPr>
          <p:grpSpPr>
            <a:xfrm rot="-5400000">
              <a:off x="8362773" y="2998996"/>
              <a:ext cx="493321" cy="357312"/>
              <a:chOff x="1722354" y="229144"/>
              <a:chExt cx="1748744" cy="1266614"/>
            </a:xfrm>
          </p:grpSpPr>
          <p:sp>
            <p:nvSpPr>
              <p:cNvPr id="456" name="Google Shape;456;p1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8" name="Google Shape;458;p17"/>
            <p:cNvGrpSpPr/>
            <p:nvPr/>
          </p:nvGrpSpPr>
          <p:grpSpPr>
            <a:xfrm flipH="1" rot="10800000">
              <a:off x="8505734" y="1680044"/>
              <a:ext cx="965258" cy="273510"/>
              <a:chOff x="-6675" y="2881558"/>
              <a:chExt cx="9140700" cy="2059567"/>
            </a:xfrm>
          </p:grpSpPr>
          <p:cxnSp>
            <p:nvCxnSpPr>
              <p:cNvPr id="459" name="Google Shape;459;p17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0" name="Google Shape;460;p17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1" name="Google Shape;461;p17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2" name="Google Shape;462;p17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3" name="Google Shape;463;p17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64" name="Google Shape;464;p17"/>
            <p:cNvSpPr/>
            <p:nvPr/>
          </p:nvSpPr>
          <p:spPr>
            <a:xfrm rot="5400000">
              <a:off x="7121670" y="1217270"/>
              <a:ext cx="3256375" cy="488250"/>
            </a:xfrm>
            <a:custGeom>
              <a:rect b="b" l="l" r="r" t="t"/>
              <a:pathLst>
                <a:path extrusionOk="0" h="19530" w="130255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65" name="Google Shape;465;p17"/>
            <p:cNvSpPr/>
            <p:nvPr/>
          </p:nvSpPr>
          <p:spPr>
            <a:xfrm>
              <a:off x="-30950" y="2650075"/>
              <a:ext cx="581550" cy="2414800"/>
            </a:xfrm>
            <a:custGeom>
              <a:rect b="b" l="l" r="r" t="t"/>
              <a:pathLst>
                <a:path extrusionOk="0" h="96592" w="23262">
                  <a:moveTo>
                    <a:pt x="0" y="0"/>
                  </a:moveTo>
                  <a:lnTo>
                    <a:pt x="18318" y="18318"/>
                  </a:lnTo>
                  <a:lnTo>
                    <a:pt x="18318" y="58471"/>
                  </a:lnTo>
                  <a:lnTo>
                    <a:pt x="10373" y="66417"/>
                  </a:lnTo>
                  <a:lnTo>
                    <a:pt x="10373" y="83703"/>
                  </a:lnTo>
                  <a:lnTo>
                    <a:pt x="23262" y="96592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466" name="Google Shape;466;p17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70" name="Google Shape;470;p18"/>
          <p:cNvSpPr txBox="1"/>
          <p:nvPr>
            <p:ph idx="1" type="subTitle"/>
          </p:nvPr>
        </p:nvSpPr>
        <p:spPr>
          <a:xfrm>
            <a:off x="1182950" y="1729925"/>
            <a:ext cx="19860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1" name="Google Shape;471;p18"/>
          <p:cNvSpPr txBox="1"/>
          <p:nvPr>
            <p:ph idx="2" type="subTitle"/>
          </p:nvPr>
        </p:nvSpPr>
        <p:spPr>
          <a:xfrm>
            <a:off x="3580856" y="1729934"/>
            <a:ext cx="19860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2" name="Google Shape;472;p18"/>
          <p:cNvSpPr txBox="1"/>
          <p:nvPr>
            <p:ph idx="3" type="subTitle"/>
          </p:nvPr>
        </p:nvSpPr>
        <p:spPr>
          <a:xfrm>
            <a:off x="1182950" y="3419050"/>
            <a:ext cx="19860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3" name="Google Shape;473;p18"/>
          <p:cNvSpPr txBox="1"/>
          <p:nvPr>
            <p:ph idx="4" type="subTitle"/>
          </p:nvPr>
        </p:nvSpPr>
        <p:spPr>
          <a:xfrm>
            <a:off x="3579000" y="3419050"/>
            <a:ext cx="19860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4" name="Google Shape;474;p18"/>
          <p:cNvSpPr txBox="1"/>
          <p:nvPr>
            <p:ph idx="5" type="subTitle"/>
          </p:nvPr>
        </p:nvSpPr>
        <p:spPr>
          <a:xfrm>
            <a:off x="5975050" y="1729934"/>
            <a:ext cx="19860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5" name="Google Shape;475;p18"/>
          <p:cNvSpPr txBox="1"/>
          <p:nvPr>
            <p:ph idx="6" type="subTitle"/>
          </p:nvPr>
        </p:nvSpPr>
        <p:spPr>
          <a:xfrm>
            <a:off x="5975050" y="3419050"/>
            <a:ext cx="19860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6" name="Google Shape;476;p18"/>
          <p:cNvSpPr txBox="1"/>
          <p:nvPr>
            <p:ph idx="7" type="subTitle"/>
          </p:nvPr>
        </p:nvSpPr>
        <p:spPr>
          <a:xfrm>
            <a:off x="1190750" y="1396451"/>
            <a:ext cx="1978200" cy="46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77" name="Google Shape;477;p18"/>
          <p:cNvSpPr txBox="1"/>
          <p:nvPr>
            <p:ph idx="8" type="subTitle"/>
          </p:nvPr>
        </p:nvSpPr>
        <p:spPr>
          <a:xfrm>
            <a:off x="3584756" y="1396458"/>
            <a:ext cx="1978200" cy="46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78" name="Google Shape;478;p18"/>
          <p:cNvSpPr txBox="1"/>
          <p:nvPr>
            <p:ph idx="9" type="subTitle"/>
          </p:nvPr>
        </p:nvSpPr>
        <p:spPr>
          <a:xfrm>
            <a:off x="5978950" y="1396458"/>
            <a:ext cx="1978200" cy="46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79" name="Google Shape;479;p18"/>
          <p:cNvSpPr txBox="1"/>
          <p:nvPr>
            <p:ph idx="13" type="subTitle"/>
          </p:nvPr>
        </p:nvSpPr>
        <p:spPr>
          <a:xfrm>
            <a:off x="1182950" y="3082550"/>
            <a:ext cx="1986000" cy="46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80" name="Google Shape;480;p18"/>
          <p:cNvSpPr txBox="1"/>
          <p:nvPr>
            <p:ph idx="14" type="subTitle"/>
          </p:nvPr>
        </p:nvSpPr>
        <p:spPr>
          <a:xfrm>
            <a:off x="3584758" y="3082550"/>
            <a:ext cx="1978200" cy="46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81" name="Google Shape;481;p18"/>
          <p:cNvSpPr txBox="1"/>
          <p:nvPr>
            <p:ph idx="15" type="subTitle"/>
          </p:nvPr>
        </p:nvSpPr>
        <p:spPr>
          <a:xfrm>
            <a:off x="5978948" y="3082550"/>
            <a:ext cx="1978200" cy="46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grpSp>
        <p:nvGrpSpPr>
          <p:cNvPr id="482" name="Google Shape;482;p18"/>
          <p:cNvGrpSpPr/>
          <p:nvPr/>
        </p:nvGrpSpPr>
        <p:grpSpPr>
          <a:xfrm>
            <a:off x="-173589" y="2054902"/>
            <a:ext cx="8977956" cy="875138"/>
            <a:chOff x="-173589" y="2054902"/>
            <a:chExt cx="8977956" cy="875138"/>
          </a:xfrm>
        </p:grpSpPr>
        <p:sp>
          <p:nvSpPr>
            <p:cNvPr id="483" name="Google Shape;483;p18"/>
            <p:cNvSpPr/>
            <p:nvPr/>
          </p:nvSpPr>
          <p:spPr>
            <a:xfrm flipH="1" rot="-5400000">
              <a:off x="157300" y="2670985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flipH="1" rot="-5400000">
              <a:off x="42350" y="2423585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5" name="Google Shape;485;p18"/>
            <p:cNvGrpSpPr/>
            <p:nvPr/>
          </p:nvGrpSpPr>
          <p:grpSpPr>
            <a:xfrm flipH="1" rot="10800000">
              <a:off x="8597477" y="2054902"/>
              <a:ext cx="206891" cy="766144"/>
              <a:chOff x="8650702" y="3525402"/>
              <a:chExt cx="206891" cy="766144"/>
            </a:xfrm>
          </p:grpSpPr>
          <p:sp>
            <p:nvSpPr>
              <p:cNvPr id="486" name="Google Shape;486;p18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8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8" name="Google Shape;488;p18"/>
          <p:cNvGrpSpPr/>
          <p:nvPr/>
        </p:nvGrpSpPr>
        <p:grpSpPr>
          <a:xfrm>
            <a:off x="756786" y="700836"/>
            <a:ext cx="8183234" cy="4589198"/>
            <a:chOff x="756786" y="700836"/>
            <a:chExt cx="8183234" cy="4589198"/>
          </a:xfrm>
        </p:grpSpPr>
        <p:sp>
          <p:nvSpPr>
            <p:cNvPr id="489" name="Google Shape;489;p18"/>
            <p:cNvSpPr/>
            <p:nvPr/>
          </p:nvSpPr>
          <p:spPr>
            <a:xfrm flipH="1">
              <a:off x="756786" y="4849154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8"/>
            <p:cNvSpPr/>
            <p:nvPr/>
          </p:nvSpPr>
          <p:spPr>
            <a:xfrm flipH="1" rot="10800000">
              <a:off x="8899964" y="7008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18"/>
          <p:cNvGrpSpPr/>
          <p:nvPr/>
        </p:nvGrpSpPr>
        <p:grpSpPr>
          <a:xfrm>
            <a:off x="-418722" y="-549400"/>
            <a:ext cx="9906875" cy="5811597"/>
            <a:chOff x="-418722" y="-549400"/>
            <a:chExt cx="9906875" cy="5811597"/>
          </a:xfrm>
        </p:grpSpPr>
        <p:grpSp>
          <p:nvGrpSpPr>
            <p:cNvPr id="492" name="Google Shape;492;p18"/>
            <p:cNvGrpSpPr/>
            <p:nvPr/>
          </p:nvGrpSpPr>
          <p:grpSpPr>
            <a:xfrm flipH="1" rot="10800000">
              <a:off x="8269288" y="182196"/>
              <a:ext cx="493321" cy="357312"/>
              <a:chOff x="1722354" y="229144"/>
              <a:chExt cx="1748744" cy="1266614"/>
            </a:xfrm>
          </p:grpSpPr>
          <p:sp>
            <p:nvSpPr>
              <p:cNvPr id="493" name="Google Shape;493;p18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8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5" name="Google Shape;495;p18"/>
            <p:cNvGrpSpPr/>
            <p:nvPr/>
          </p:nvGrpSpPr>
          <p:grpSpPr>
            <a:xfrm rot="10800000">
              <a:off x="-418722" y="3973294"/>
              <a:ext cx="965258" cy="273510"/>
              <a:chOff x="-6675" y="2881558"/>
              <a:chExt cx="9140700" cy="2059567"/>
            </a:xfrm>
          </p:grpSpPr>
          <p:cxnSp>
            <p:nvCxnSpPr>
              <p:cNvPr id="496" name="Google Shape;496;p18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7" name="Google Shape;497;p18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8" name="Google Shape;498;p18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9" name="Google Shape;499;p18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0" name="Google Shape;500;p18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501" name="Google Shape;501;p18"/>
            <p:cNvSpPr/>
            <p:nvPr/>
          </p:nvSpPr>
          <p:spPr>
            <a:xfrm flipH="1" rot="-5400000">
              <a:off x="-642564" y="4073091"/>
              <a:ext cx="2068124" cy="310088"/>
            </a:xfrm>
            <a:custGeom>
              <a:rect b="b" l="l" r="r" t="t"/>
              <a:pathLst>
                <a:path extrusionOk="0" h="19530" w="130255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02" name="Google Shape;502;p18"/>
            <p:cNvSpPr/>
            <p:nvPr/>
          </p:nvSpPr>
          <p:spPr>
            <a:xfrm flipH="1">
              <a:off x="8573201" y="-549400"/>
              <a:ext cx="914953" cy="3799205"/>
            </a:xfrm>
            <a:custGeom>
              <a:rect b="b" l="l" r="r" t="t"/>
              <a:pathLst>
                <a:path extrusionOk="0" h="96592" w="23262">
                  <a:moveTo>
                    <a:pt x="0" y="0"/>
                  </a:moveTo>
                  <a:lnTo>
                    <a:pt x="18318" y="18318"/>
                  </a:lnTo>
                  <a:lnTo>
                    <a:pt x="18318" y="58471"/>
                  </a:lnTo>
                  <a:lnTo>
                    <a:pt x="10373" y="66417"/>
                  </a:lnTo>
                  <a:lnTo>
                    <a:pt x="10373" y="83703"/>
                  </a:lnTo>
                  <a:lnTo>
                    <a:pt x="23262" y="96592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503" name="Google Shape;503;p18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9"/>
          <p:cNvSpPr txBox="1"/>
          <p:nvPr>
            <p:ph hasCustomPrompt="1" type="title"/>
          </p:nvPr>
        </p:nvSpPr>
        <p:spPr>
          <a:xfrm>
            <a:off x="1022225" y="2965495"/>
            <a:ext cx="3382500" cy="7689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41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506" name="Google Shape;506;p19"/>
          <p:cNvSpPr txBox="1"/>
          <p:nvPr>
            <p:ph idx="1" type="subTitle"/>
          </p:nvPr>
        </p:nvSpPr>
        <p:spPr>
          <a:xfrm>
            <a:off x="1022225" y="3740150"/>
            <a:ext cx="3382500" cy="38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7" name="Google Shape;507;p19"/>
          <p:cNvSpPr txBox="1"/>
          <p:nvPr>
            <p:ph hasCustomPrompt="1" idx="2" type="title"/>
          </p:nvPr>
        </p:nvSpPr>
        <p:spPr>
          <a:xfrm>
            <a:off x="3035252" y="1320175"/>
            <a:ext cx="3382500" cy="7689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41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508" name="Google Shape;508;p19"/>
          <p:cNvSpPr txBox="1"/>
          <p:nvPr>
            <p:ph idx="3" type="subTitle"/>
          </p:nvPr>
        </p:nvSpPr>
        <p:spPr>
          <a:xfrm>
            <a:off x="3035252" y="2095118"/>
            <a:ext cx="3382500" cy="38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9" name="Google Shape;509;p19"/>
          <p:cNvSpPr txBox="1"/>
          <p:nvPr>
            <p:ph hasCustomPrompt="1" idx="4" type="title"/>
          </p:nvPr>
        </p:nvSpPr>
        <p:spPr>
          <a:xfrm>
            <a:off x="5048280" y="2965495"/>
            <a:ext cx="3382500" cy="7689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41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510" name="Google Shape;510;p19"/>
          <p:cNvSpPr txBox="1"/>
          <p:nvPr>
            <p:ph idx="5" type="subTitle"/>
          </p:nvPr>
        </p:nvSpPr>
        <p:spPr>
          <a:xfrm>
            <a:off x="5048280" y="3740150"/>
            <a:ext cx="3382500" cy="38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1" name="Google Shape;511;p19"/>
          <p:cNvSpPr/>
          <p:nvPr/>
        </p:nvSpPr>
        <p:spPr>
          <a:xfrm rot="5400000">
            <a:off x="9120511" y="697073"/>
            <a:ext cx="40056" cy="440880"/>
          </a:xfrm>
          <a:custGeom>
            <a:rect b="b" l="l" r="r" t="t"/>
            <a:pathLst>
              <a:path extrusionOk="0" h="12620" w="1146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2" name="Google Shape;512;p19"/>
          <p:cNvGrpSpPr/>
          <p:nvPr/>
        </p:nvGrpSpPr>
        <p:grpSpPr>
          <a:xfrm>
            <a:off x="-739800" y="415860"/>
            <a:ext cx="10142602" cy="2150259"/>
            <a:chOff x="-739800" y="415860"/>
            <a:chExt cx="10142602" cy="2150259"/>
          </a:xfrm>
        </p:grpSpPr>
        <p:grpSp>
          <p:nvGrpSpPr>
            <p:cNvPr id="513" name="Google Shape;513;p19"/>
            <p:cNvGrpSpPr/>
            <p:nvPr/>
          </p:nvGrpSpPr>
          <p:grpSpPr>
            <a:xfrm rot="5400000">
              <a:off x="8699132" y="-40532"/>
              <a:ext cx="247278" cy="1160062"/>
              <a:chOff x="1463894" y="1434556"/>
              <a:chExt cx="247278" cy="1160062"/>
            </a:xfrm>
          </p:grpSpPr>
          <p:sp>
            <p:nvSpPr>
              <p:cNvPr id="514" name="Google Shape;514;p19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9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6" name="Google Shape;516;p19"/>
            <p:cNvGrpSpPr/>
            <p:nvPr/>
          </p:nvGrpSpPr>
          <p:grpSpPr>
            <a:xfrm>
              <a:off x="-739800" y="1454775"/>
              <a:ext cx="1111343" cy="1111343"/>
              <a:chOff x="8307725" y="278700"/>
              <a:chExt cx="1111343" cy="1111343"/>
            </a:xfrm>
          </p:grpSpPr>
          <p:sp>
            <p:nvSpPr>
              <p:cNvPr id="517" name="Google Shape;517;p19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19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19" name="Google Shape;519;p19"/>
          <p:cNvGrpSpPr/>
          <p:nvPr/>
        </p:nvGrpSpPr>
        <p:grpSpPr>
          <a:xfrm>
            <a:off x="-1340979" y="-3183303"/>
            <a:ext cx="10223939" cy="12189165"/>
            <a:chOff x="-1340979" y="-3183303"/>
            <a:chExt cx="10223939" cy="12189165"/>
          </a:xfrm>
        </p:grpSpPr>
        <p:grpSp>
          <p:nvGrpSpPr>
            <p:cNvPr id="520" name="Google Shape;520;p19"/>
            <p:cNvGrpSpPr/>
            <p:nvPr/>
          </p:nvGrpSpPr>
          <p:grpSpPr>
            <a:xfrm>
              <a:off x="3772273" y="2152995"/>
              <a:ext cx="5110686" cy="6852868"/>
              <a:chOff x="3772273" y="2152995"/>
              <a:chExt cx="5110686" cy="6852868"/>
            </a:xfrm>
          </p:grpSpPr>
          <p:grpSp>
            <p:nvGrpSpPr>
              <p:cNvPr id="521" name="Google Shape;521;p19"/>
              <p:cNvGrpSpPr/>
              <p:nvPr/>
            </p:nvGrpSpPr>
            <p:grpSpPr>
              <a:xfrm rot="10800000">
                <a:off x="8201743" y="2152995"/>
                <a:ext cx="681217" cy="3360485"/>
                <a:chOff x="1337800" y="-2525590"/>
                <a:chExt cx="1498167" cy="7390555"/>
              </a:xfrm>
            </p:grpSpPr>
            <p:cxnSp>
              <p:nvCxnSpPr>
                <p:cNvPr id="522" name="Google Shape;522;p19"/>
                <p:cNvCxnSpPr/>
                <p:nvPr/>
              </p:nvCxnSpPr>
              <p:spPr>
                <a:xfrm rot="10800000">
                  <a:off x="1337800" y="-2525590"/>
                  <a:ext cx="0" cy="5870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3" name="Google Shape;523;p19"/>
                <p:cNvCxnSpPr/>
                <p:nvPr/>
              </p:nvCxnSpPr>
              <p:spPr>
                <a:xfrm>
                  <a:off x="1337800" y="3347125"/>
                  <a:ext cx="1158600" cy="1141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24" name="Google Shape;524;p19"/>
                <p:cNvSpPr/>
                <p:nvPr/>
              </p:nvSpPr>
              <p:spPr>
                <a:xfrm rot="5400000">
                  <a:off x="2412855" y="4441854"/>
                  <a:ext cx="425397" cy="420826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accent2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5" name="Google Shape;525;p19"/>
              <p:cNvGrpSpPr/>
              <p:nvPr/>
            </p:nvGrpSpPr>
            <p:grpSpPr>
              <a:xfrm flipH="1" rot="5400000">
                <a:off x="1841424" y="6449892"/>
                <a:ext cx="4486819" cy="625122"/>
                <a:chOff x="-78438" y="4073905"/>
                <a:chExt cx="4486819" cy="625122"/>
              </a:xfrm>
            </p:grpSpPr>
            <p:cxnSp>
              <p:nvCxnSpPr>
                <p:cNvPr id="526" name="Google Shape;526;p19"/>
                <p:cNvCxnSpPr/>
                <p:nvPr/>
              </p:nvCxnSpPr>
              <p:spPr>
                <a:xfrm>
                  <a:off x="1857762" y="2762827"/>
                  <a:ext cx="0" cy="3872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7" name="Google Shape;527;p19"/>
                <p:cNvCxnSpPr/>
                <p:nvPr/>
              </p:nvCxnSpPr>
              <p:spPr>
                <a:xfrm rot="-5400000">
                  <a:off x="3788541" y="4241677"/>
                  <a:ext cx="464100" cy="45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28" name="Google Shape;528;p19"/>
                <p:cNvSpPr/>
                <p:nvPr/>
              </p:nvSpPr>
              <p:spPr>
                <a:xfrm>
                  <a:off x="4214956" y="4073905"/>
                  <a:ext cx="193425" cy="191350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9" name="Google Shape;529;p19"/>
            <p:cNvSpPr/>
            <p:nvPr/>
          </p:nvSpPr>
          <p:spPr>
            <a:xfrm flipH="1" rot="-5400000">
              <a:off x="229850" y="-2095662"/>
              <a:ext cx="1197198" cy="4338856"/>
            </a:xfrm>
            <a:custGeom>
              <a:rect b="b" l="l" r="r" t="t"/>
              <a:pathLst>
                <a:path extrusionOk="0" h="65507" w="18075">
                  <a:moveTo>
                    <a:pt x="0" y="65507"/>
                  </a:moveTo>
                  <a:lnTo>
                    <a:pt x="18075" y="47432"/>
                  </a:lnTo>
                  <a:lnTo>
                    <a:pt x="18075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530" name="Google Shape;530;p19"/>
            <p:cNvGrpSpPr/>
            <p:nvPr/>
          </p:nvGrpSpPr>
          <p:grpSpPr>
            <a:xfrm rot="-5400000">
              <a:off x="1113139" y="743908"/>
              <a:ext cx="493321" cy="357312"/>
              <a:chOff x="1722354" y="229144"/>
              <a:chExt cx="1748744" cy="1266614"/>
            </a:xfrm>
          </p:grpSpPr>
          <p:sp>
            <p:nvSpPr>
              <p:cNvPr id="531" name="Google Shape;531;p19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9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3" name="Google Shape;533;p19"/>
            <p:cNvGrpSpPr/>
            <p:nvPr/>
          </p:nvGrpSpPr>
          <p:grpSpPr>
            <a:xfrm rot="5400000">
              <a:off x="-1009100" y="-1561400"/>
              <a:ext cx="3859204" cy="615399"/>
              <a:chOff x="-6675" y="307100"/>
              <a:chExt cx="9140700" cy="4634025"/>
            </a:xfrm>
          </p:grpSpPr>
          <p:cxnSp>
            <p:nvCxnSpPr>
              <p:cNvPr id="534" name="Google Shape;534;p19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5" name="Google Shape;535;p19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6" name="Google Shape;536;p19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7" name="Google Shape;537;p19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8" name="Google Shape;538;p19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9" name="Google Shape;539;p19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0" name="Google Shape;540;p19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1" name="Google Shape;541;p19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2" name="Google Shape;542;p19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3" name="Google Shape;543;p19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46" name="Google Shape;546;p20"/>
          <p:cNvGrpSpPr/>
          <p:nvPr/>
        </p:nvGrpSpPr>
        <p:grpSpPr>
          <a:xfrm>
            <a:off x="998300" y="1868336"/>
            <a:ext cx="7850818" cy="2922793"/>
            <a:chOff x="998300" y="1868336"/>
            <a:chExt cx="7850818" cy="2922793"/>
          </a:xfrm>
        </p:grpSpPr>
        <p:sp>
          <p:nvSpPr>
            <p:cNvPr id="547" name="Google Shape;547;p20"/>
            <p:cNvSpPr/>
            <p:nvPr/>
          </p:nvSpPr>
          <p:spPr>
            <a:xfrm rot="10800000">
              <a:off x="8809062" y="18683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 rot="5400000">
              <a:off x="1198712" y="455066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" name="Google Shape;549;p20"/>
          <p:cNvGrpSpPr/>
          <p:nvPr/>
        </p:nvGrpSpPr>
        <p:grpSpPr>
          <a:xfrm>
            <a:off x="1588038" y="2433589"/>
            <a:ext cx="7438817" cy="2528055"/>
            <a:chOff x="1588038" y="2433589"/>
            <a:chExt cx="7438817" cy="2528055"/>
          </a:xfrm>
        </p:grpSpPr>
        <p:grpSp>
          <p:nvGrpSpPr>
            <p:cNvPr id="550" name="Google Shape;550;p20"/>
            <p:cNvGrpSpPr/>
            <p:nvPr/>
          </p:nvGrpSpPr>
          <p:grpSpPr>
            <a:xfrm>
              <a:off x="8849114" y="2433589"/>
              <a:ext cx="177741" cy="1555069"/>
              <a:chOff x="8535452" y="862252"/>
              <a:chExt cx="177741" cy="1555069"/>
            </a:xfrm>
          </p:grpSpPr>
          <p:sp>
            <p:nvSpPr>
              <p:cNvPr id="551" name="Google Shape;551;p20"/>
              <p:cNvSpPr/>
              <p:nvPr/>
            </p:nvSpPr>
            <p:spPr>
              <a:xfrm rot="10800000">
                <a:off x="8670077" y="8622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20"/>
              <p:cNvSpPr/>
              <p:nvPr/>
            </p:nvSpPr>
            <p:spPr>
              <a:xfrm rot="10800000">
                <a:off x="8535452" y="1942327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3" name="Google Shape;553;p20"/>
            <p:cNvGrpSpPr/>
            <p:nvPr/>
          </p:nvGrpSpPr>
          <p:grpSpPr>
            <a:xfrm rot="5400000">
              <a:off x="1804739" y="4491002"/>
              <a:ext cx="253941" cy="687344"/>
              <a:chOff x="8459252" y="1335702"/>
              <a:chExt cx="253941" cy="687344"/>
            </a:xfrm>
          </p:grpSpPr>
          <p:sp>
            <p:nvSpPr>
              <p:cNvPr id="554" name="Google Shape;554;p20"/>
              <p:cNvSpPr/>
              <p:nvPr/>
            </p:nvSpPr>
            <p:spPr>
              <a:xfrm rot="10800000">
                <a:off x="8670077" y="15480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20"/>
              <p:cNvSpPr/>
              <p:nvPr/>
            </p:nvSpPr>
            <p:spPr>
              <a:xfrm rot="10800000">
                <a:off x="8459252" y="13357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6" name="Google Shape;556;p20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" name="Google Shape;557;p20"/>
          <p:cNvGrpSpPr/>
          <p:nvPr/>
        </p:nvGrpSpPr>
        <p:grpSpPr>
          <a:xfrm>
            <a:off x="-1189524" y="-111325"/>
            <a:ext cx="10408499" cy="5362150"/>
            <a:chOff x="-1189524" y="-111325"/>
            <a:chExt cx="10408499" cy="5362150"/>
          </a:xfrm>
        </p:grpSpPr>
        <p:grpSp>
          <p:nvGrpSpPr>
            <p:cNvPr id="558" name="Google Shape;558;p20"/>
            <p:cNvGrpSpPr/>
            <p:nvPr/>
          </p:nvGrpSpPr>
          <p:grpSpPr>
            <a:xfrm>
              <a:off x="-1189524" y="-111325"/>
              <a:ext cx="10408499" cy="5362150"/>
              <a:chOff x="-1189524" y="-111325"/>
              <a:chExt cx="10408499" cy="5362150"/>
            </a:xfrm>
          </p:grpSpPr>
          <p:sp>
            <p:nvSpPr>
              <p:cNvPr id="559" name="Google Shape;559;p20"/>
              <p:cNvSpPr/>
              <p:nvPr/>
            </p:nvSpPr>
            <p:spPr>
              <a:xfrm>
                <a:off x="8138725" y="-111325"/>
                <a:ext cx="1080250" cy="3643550"/>
              </a:xfrm>
              <a:custGeom>
                <a:rect b="b" l="l" r="r" t="t"/>
                <a:pathLst>
                  <a:path extrusionOk="0" h="145742" w="43210">
                    <a:moveTo>
                      <a:pt x="43210" y="145742"/>
                    </a:moveTo>
                    <a:lnTo>
                      <a:pt x="19027" y="121559"/>
                    </a:lnTo>
                    <a:lnTo>
                      <a:pt x="19027" y="73316"/>
                    </a:lnTo>
                    <a:lnTo>
                      <a:pt x="29523" y="62820"/>
                    </a:lnTo>
                    <a:lnTo>
                      <a:pt x="29523" y="27405"/>
                    </a:lnTo>
                    <a:lnTo>
                      <a:pt x="2117" y="0"/>
                    </a:lnTo>
                    <a:lnTo>
                      <a:pt x="0" y="2117"/>
                    </a:ln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60" name="Google Shape;560;p20"/>
              <p:cNvSpPr/>
              <p:nvPr/>
            </p:nvSpPr>
            <p:spPr>
              <a:xfrm>
                <a:off x="340625" y="2654525"/>
                <a:ext cx="340625" cy="2596300"/>
              </a:xfrm>
              <a:custGeom>
                <a:rect b="b" l="l" r="r" t="t"/>
                <a:pathLst>
                  <a:path extrusionOk="0" h="103852" w="13625">
                    <a:moveTo>
                      <a:pt x="13625" y="103852"/>
                    </a:moveTo>
                    <a:lnTo>
                      <a:pt x="13625" y="82738"/>
                    </a:lnTo>
                    <a:lnTo>
                      <a:pt x="0" y="6911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561" name="Google Shape;561;p20"/>
              <p:cNvGrpSpPr/>
              <p:nvPr/>
            </p:nvGrpSpPr>
            <p:grpSpPr>
              <a:xfrm>
                <a:off x="-1189524" y="3454365"/>
                <a:ext cx="1530153" cy="273510"/>
                <a:chOff x="-6675" y="2881558"/>
                <a:chExt cx="9140700" cy="2059567"/>
              </a:xfrm>
            </p:grpSpPr>
            <p:cxnSp>
              <p:nvCxnSpPr>
                <p:cNvPr id="562" name="Google Shape;562;p20"/>
                <p:cNvCxnSpPr/>
                <p:nvPr/>
              </p:nvCxnSpPr>
              <p:spPr>
                <a:xfrm>
                  <a:off x="-6675" y="2881558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3" name="Google Shape;563;p20"/>
                <p:cNvCxnSpPr/>
                <p:nvPr/>
              </p:nvCxnSpPr>
              <p:spPr>
                <a:xfrm>
                  <a:off x="-6675" y="3396450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4" name="Google Shape;564;p20"/>
                <p:cNvCxnSpPr/>
                <p:nvPr/>
              </p:nvCxnSpPr>
              <p:spPr>
                <a:xfrm>
                  <a:off x="-6675" y="3911342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5" name="Google Shape;565;p20"/>
                <p:cNvCxnSpPr/>
                <p:nvPr/>
              </p:nvCxnSpPr>
              <p:spPr>
                <a:xfrm>
                  <a:off x="-6675" y="4426233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6" name="Google Shape;566;p20"/>
                <p:cNvCxnSpPr/>
                <p:nvPr/>
              </p:nvCxnSpPr>
              <p:spPr>
                <a:xfrm>
                  <a:off x="-6675" y="4941125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67" name="Google Shape;567;p20"/>
            <p:cNvGrpSpPr/>
            <p:nvPr/>
          </p:nvGrpSpPr>
          <p:grpSpPr>
            <a:xfrm rot="5400000">
              <a:off x="2331732" y="4765921"/>
              <a:ext cx="493321" cy="357312"/>
              <a:chOff x="1722354" y="229144"/>
              <a:chExt cx="1748744" cy="1266614"/>
            </a:xfrm>
          </p:grpSpPr>
          <p:sp>
            <p:nvSpPr>
              <p:cNvPr id="568" name="Google Shape;568;p20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0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1136800" y="2325725"/>
            <a:ext cx="3653400" cy="98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2" type="title"/>
          </p:nvPr>
        </p:nvSpPr>
        <p:spPr>
          <a:xfrm>
            <a:off x="4790350" y="2279800"/>
            <a:ext cx="1343100" cy="9894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8" name="Google Shape;28;p3"/>
          <p:cNvGrpSpPr/>
          <p:nvPr/>
        </p:nvGrpSpPr>
        <p:grpSpPr>
          <a:xfrm rot="-5400000">
            <a:off x="3860412" y="-1906049"/>
            <a:ext cx="3859204" cy="615399"/>
            <a:chOff x="-6675" y="307100"/>
            <a:chExt cx="9140700" cy="4634025"/>
          </a:xfrm>
        </p:grpSpPr>
        <p:cxnSp>
          <p:nvCxnSpPr>
            <p:cNvPr id="29" name="Google Shape;29;p3"/>
            <p:cNvCxnSpPr/>
            <p:nvPr/>
          </p:nvCxnSpPr>
          <p:spPr>
            <a:xfrm>
              <a:off x="-6675" y="307100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-6675" y="1336883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-6675" y="821992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" name="Google Shape;32;p3"/>
            <p:cNvCxnSpPr/>
            <p:nvPr/>
          </p:nvCxnSpPr>
          <p:spPr>
            <a:xfrm>
              <a:off x="-6675" y="1851775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-6675" y="2366667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-6675" y="2881558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" name="Google Shape;35;p3"/>
            <p:cNvCxnSpPr/>
            <p:nvPr/>
          </p:nvCxnSpPr>
          <p:spPr>
            <a:xfrm>
              <a:off x="-6675" y="3396450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-6675" y="3911342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-6675" y="4426233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" name="Google Shape;38;p3"/>
            <p:cNvCxnSpPr/>
            <p:nvPr/>
          </p:nvCxnSpPr>
          <p:spPr>
            <a:xfrm>
              <a:off x="-6675" y="4941125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9" name="Google Shape;39;p3"/>
          <p:cNvGrpSpPr/>
          <p:nvPr/>
        </p:nvGrpSpPr>
        <p:grpSpPr>
          <a:xfrm>
            <a:off x="-415272" y="538801"/>
            <a:ext cx="7636891" cy="5144942"/>
            <a:chOff x="-415272" y="538801"/>
            <a:chExt cx="7636891" cy="5144942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6110275" y="4572400"/>
              <a:ext cx="1111343" cy="1111343"/>
              <a:chOff x="8307725" y="278700"/>
              <a:chExt cx="1111343" cy="1111343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" name="Google Shape;43;p3"/>
            <p:cNvGrpSpPr/>
            <p:nvPr/>
          </p:nvGrpSpPr>
          <p:grpSpPr>
            <a:xfrm>
              <a:off x="-415272" y="538801"/>
              <a:ext cx="2027056" cy="586283"/>
              <a:chOff x="-415272" y="538801"/>
              <a:chExt cx="2027056" cy="586283"/>
            </a:xfrm>
          </p:grpSpPr>
          <p:sp>
            <p:nvSpPr>
              <p:cNvPr id="44" name="Google Shape;44;p3"/>
              <p:cNvSpPr/>
              <p:nvPr/>
            </p:nvSpPr>
            <p:spPr>
              <a:xfrm rot="-5400000">
                <a:off x="1352729" y="32286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 rot="-5400000">
                <a:off x="-39071" y="673783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72" name="Google Shape;572;p21"/>
          <p:cNvGrpSpPr/>
          <p:nvPr/>
        </p:nvGrpSpPr>
        <p:grpSpPr>
          <a:xfrm>
            <a:off x="-116589" y="2639527"/>
            <a:ext cx="8996156" cy="1843388"/>
            <a:chOff x="-116589" y="2639527"/>
            <a:chExt cx="8996156" cy="1843388"/>
          </a:xfrm>
        </p:grpSpPr>
        <p:sp>
          <p:nvSpPr>
            <p:cNvPr id="573" name="Google Shape;573;p21"/>
            <p:cNvSpPr/>
            <p:nvPr/>
          </p:nvSpPr>
          <p:spPr>
            <a:xfrm flipH="1" rot="-5400000">
              <a:off x="399500" y="4223860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1"/>
            <p:cNvSpPr/>
            <p:nvPr/>
          </p:nvSpPr>
          <p:spPr>
            <a:xfrm flipH="1" rot="-5400000">
              <a:off x="99350" y="4050135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5" name="Google Shape;575;p21"/>
            <p:cNvGrpSpPr/>
            <p:nvPr/>
          </p:nvGrpSpPr>
          <p:grpSpPr>
            <a:xfrm flipH="1" rot="10800000">
              <a:off x="8672677" y="2639527"/>
              <a:ext cx="206891" cy="766144"/>
              <a:chOff x="8650702" y="3525402"/>
              <a:chExt cx="206891" cy="766144"/>
            </a:xfrm>
          </p:grpSpPr>
          <p:sp>
            <p:nvSpPr>
              <p:cNvPr id="576" name="Google Shape;576;p21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1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8" name="Google Shape;578;p21"/>
          <p:cNvGrpSpPr/>
          <p:nvPr/>
        </p:nvGrpSpPr>
        <p:grpSpPr>
          <a:xfrm>
            <a:off x="2729174" y="3358511"/>
            <a:ext cx="6150396" cy="1485586"/>
            <a:chOff x="2729174" y="3358511"/>
            <a:chExt cx="6150396" cy="1485586"/>
          </a:xfrm>
        </p:grpSpPr>
        <p:sp>
          <p:nvSpPr>
            <p:cNvPr id="579" name="Google Shape;579;p21"/>
            <p:cNvSpPr/>
            <p:nvPr/>
          </p:nvSpPr>
          <p:spPr>
            <a:xfrm flipH="1" rot="5400000">
              <a:off x="2929586" y="4603629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1"/>
            <p:cNvSpPr/>
            <p:nvPr/>
          </p:nvSpPr>
          <p:spPr>
            <a:xfrm flipH="1" rot="10800000">
              <a:off x="8839514" y="335851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p21"/>
          <p:cNvGrpSpPr/>
          <p:nvPr/>
        </p:nvGrpSpPr>
        <p:grpSpPr>
          <a:xfrm>
            <a:off x="-1381309" y="-1875175"/>
            <a:ext cx="10981145" cy="7138447"/>
            <a:chOff x="-1381309" y="-1875175"/>
            <a:chExt cx="10981145" cy="7138447"/>
          </a:xfrm>
        </p:grpSpPr>
        <p:sp>
          <p:nvSpPr>
            <p:cNvPr id="582" name="Google Shape;582;p21"/>
            <p:cNvSpPr/>
            <p:nvPr/>
          </p:nvSpPr>
          <p:spPr>
            <a:xfrm flipH="1" rot="10800000">
              <a:off x="-1381309" y="4693337"/>
              <a:ext cx="3801167" cy="569934"/>
            </a:xfrm>
            <a:custGeom>
              <a:rect b="b" l="l" r="r" t="t"/>
              <a:pathLst>
                <a:path extrusionOk="0" h="19530" w="130255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583" name="Google Shape;583;p21"/>
            <p:cNvGrpSpPr/>
            <p:nvPr/>
          </p:nvGrpSpPr>
          <p:grpSpPr>
            <a:xfrm>
              <a:off x="8229051" y="-1875175"/>
              <a:ext cx="1370785" cy="4060574"/>
              <a:chOff x="8229051" y="-1875175"/>
              <a:chExt cx="1370785" cy="4060574"/>
            </a:xfrm>
          </p:grpSpPr>
          <p:grpSp>
            <p:nvGrpSpPr>
              <p:cNvPr id="584" name="Google Shape;584;p21"/>
              <p:cNvGrpSpPr/>
              <p:nvPr/>
            </p:nvGrpSpPr>
            <p:grpSpPr>
              <a:xfrm>
                <a:off x="8229051" y="-1875175"/>
                <a:ext cx="914953" cy="4060574"/>
                <a:chOff x="8229051" y="-1875175"/>
                <a:chExt cx="914953" cy="4060574"/>
              </a:xfrm>
            </p:grpSpPr>
            <p:grpSp>
              <p:nvGrpSpPr>
                <p:cNvPr id="585" name="Google Shape;585;p21"/>
                <p:cNvGrpSpPr/>
                <p:nvPr/>
              </p:nvGrpSpPr>
              <p:grpSpPr>
                <a:xfrm rot="-5400000">
                  <a:off x="8480363" y="1760083"/>
                  <a:ext cx="493321" cy="357312"/>
                  <a:chOff x="1722354" y="229144"/>
                  <a:chExt cx="1748744" cy="1266614"/>
                </a:xfrm>
              </p:grpSpPr>
              <p:sp>
                <p:nvSpPr>
                  <p:cNvPr id="586" name="Google Shape;586;p21"/>
                  <p:cNvSpPr/>
                  <p:nvPr/>
                </p:nvSpPr>
                <p:spPr>
                  <a:xfrm rot="10800000">
                    <a:off x="2239107" y="792406"/>
                    <a:ext cx="1231990" cy="703352"/>
                  </a:xfrm>
                  <a:custGeom>
                    <a:rect b="b" l="l" r="r" t="t"/>
                    <a:pathLst>
                      <a:path extrusionOk="0" fill="none" h="2777" w="4864">
                        <a:moveTo>
                          <a:pt x="4863" y="2776"/>
                        </a:moveTo>
                        <a:lnTo>
                          <a:pt x="2051" y="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7" name="Google Shape;587;p21"/>
                  <p:cNvSpPr/>
                  <p:nvPr/>
                </p:nvSpPr>
                <p:spPr>
                  <a:xfrm rot="10800000">
                    <a:off x="1722354" y="229144"/>
                    <a:ext cx="627506" cy="620727"/>
                  </a:xfrm>
                  <a:custGeom>
                    <a:rect b="b" l="l" r="r" t="t"/>
                    <a:pathLst>
                      <a:path extrusionOk="0" fill="none" h="2719" w="2748">
                        <a:moveTo>
                          <a:pt x="2748" y="1363"/>
                        </a:moveTo>
                        <a:cubicBezTo>
                          <a:pt x="2748" y="2117"/>
                          <a:pt x="2117" y="2718"/>
                          <a:pt x="1392" y="2718"/>
                        </a:cubicBezTo>
                        <a:cubicBezTo>
                          <a:pt x="638" y="2718"/>
                          <a:pt x="1" y="2117"/>
                          <a:pt x="1" y="1363"/>
                        </a:cubicBezTo>
                        <a:cubicBezTo>
                          <a:pt x="1" y="609"/>
                          <a:pt x="638" y="0"/>
                          <a:pt x="1392" y="0"/>
                        </a:cubicBezTo>
                        <a:cubicBezTo>
                          <a:pt x="2117" y="0"/>
                          <a:pt x="2748" y="609"/>
                          <a:pt x="2748" y="1363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lt1"/>
                    </a:solidFill>
                    <a:prstDash val="solid"/>
                    <a:miter lim="72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8" name="Google Shape;588;p21"/>
                <p:cNvSpPr/>
                <p:nvPr/>
              </p:nvSpPr>
              <p:spPr>
                <a:xfrm>
                  <a:off x="8229051" y="-1875175"/>
                  <a:ext cx="914953" cy="3799205"/>
                </a:xfrm>
                <a:custGeom>
                  <a:rect b="b" l="l" r="r" t="t"/>
                  <a:pathLst>
                    <a:path extrusionOk="0" h="96592" w="23262">
                      <a:moveTo>
                        <a:pt x="0" y="0"/>
                      </a:moveTo>
                      <a:lnTo>
                        <a:pt x="18318" y="18318"/>
                      </a:lnTo>
                      <a:lnTo>
                        <a:pt x="18318" y="58471"/>
                      </a:lnTo>
                      <a:lnTo>
                        <a:pt x="10373" y="66417"/>
                      </a:lnTo>
                      <a:lnTo>
                        <a:pt x="10373" y="83703"/>
                      </a:lnTo>
                      <a:lnTo>
                        <a:pt x="23262" y="96592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  <p:grpSp>
            <p:nvGrpSpPr>
              <p:cNvPr id="589" name="Google Shape;589;p21"/>
              <p:cNvGrpSpPr/>
              <p:nvPr/>
            </p:nvGrpSpPr>
            <p:grpSpPr>
              <a:xfrm rot="10800000">
                <a:off x="8634578" y="861419"/>
                <a:ext cx="965258" cy="273510"/>
                <a:chOff x="-6675" y="2881558"/>
                <a:chExt cx="9140700" cy="2059567"/>
              </a:xfrm>
            </p:grpSpPr>
            <p:cxnSp>
              <p:nvCxnSpPr>
                <p:cNvPr id="590" name="Google Shape;590;p21"/>
                <p:cNvCxnSpPr/>
                <p:nvPr/>
              </p:nvCxnSpPr>
              <p:spPr>
                <a:xfrm>
                  <a:off x="-6675" y="2881558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91" name="Google Shape;591;p21"/>
                <p:cNvCxnSpPr/>
                <p:nvPr/>
              </p:nvCxnSpPr>
              <p:spPr>
                <a:xfrm>
                  <a:off x="-6675" y="3396450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92" name="Google Shape;592;p21"/>
                <p:cNvCxnSpPr/>
                <p:nvPr/>
              </p:nvCxnSpPr>
              <p:spPr>
                <a:xfrm>
                  <a:off x="-6675" y="3911342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93" name="Google Shape;593;p21"/>
                <p:cNvCxnSpPr/>
                <p:nvPr/>
              </p:nvCxnSpPr>
              <p:spPr>
                <a:xfrm>
                  <a:off x="-6675" y="4426233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94" name="Google Shape;594;p21"/>
                <p:cNvCxnSpPr/>
                <p:nvPr/>
              </p:nvCxnSpPr>
              <p:spPr>
                <a:xfrm>
                  <a:off x="-6675" y="4941125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595" name="Google Shape;595;p21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2"/>
          <p:cNvSpPr txBox="1"/>
          <p:nvPr>
            <p:ph type="title"/>
          </p:nvPr>
        </p:nvSpPr>
        <p:spPr>
          <a:xfrm>
            <a:off x="1098475" y="834600"/>
            <a:ext cx="44481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8" name="Google Shape;598;p22"/>
          <p:cNvSpPr txBox="1"/>
          <p:nvPr>
            <p:ph idx="1" type="subTitle"/>
          </p:nvPr>
        </p:nvSpPr>
        <p:spPr>
          <a:xfrm>
            <a:off x="1098425" y="18051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9" name="Google Shape;599;p22"/>
          <p:cNvSpPr txBox="1"/>
          <p:nvPr/>
        </p:nvSpPr>
        <p:spPr>
          <a:xfrm>
            <a:off x="1098425" y="34595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b="1" sz="1200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00" name="Google Shape;600;p22"/>
          <p:cNvSpPr/>
          <p:nvPr/>
        </p:nvSpPr>
        <p:spPr>
          <a:xfrm rot="5400000">
            <a:off x="8249111" y="175373"/>
            <a:ext cx="40056" cy="440880"/>
          </a:xfrm>
          <a:custGeom>
            <a:rect b="b" l="l" r="r" t="t"/>
            <a:pathLst>
              <a:path extrusionOk="0" h="12620" w="1146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1" name="Google Shape;601;p22"/>
          <p:cNvGrpSpPr/>
          <p:nvPr/>
        </p:nvGrpSpPr>
        <p:grpSpPr>
          <a:xfrm>
            <a:off x="-563925" y="0"/>
            <a:ext cx="7843827" cy="1111343"/>
            <a:chOff x="-563925" y="0"/>
            <a:chExt cx="7843827" cy="1111343"/>
          </a:xfrm>
        </p:grpSpPr>
        <p:grpSp>
          <p:nvGrpSpPr>
            <p:cNvPr id="602" name="Google Shape;602;p22"/>
            <p:cNvGrpSpPr/>
            <p:nvPr/>
          </p:nvGrpSpPr>
          <p:grpSpPr>
            <a:xfrm rot="5400000">
              <a:off x="6576232" y="-80607"/>
              <a:ext cx="247278" cy="1160062"/>
              <a:chOff x="1463894" y="1434556"/>
              <a:chExt cx="247278" cy="1160062"/>
            </a:xfrm>
          </p:grpSpPr>
          <p:sp>
            <p:nvSpPr>
              <p:cNvPr id="603" name="Google Shape;603;p22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2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5" name="Google Shape;605;p22"/>
            <p:cNvGrpSpPr/>
            <p:nvPr/>
          </p:nvGrpSpPr>
          <p:grpSpPr>
            <a:xfrm>
              <a:off x="-563925" y="0"/>
              <a:ext cx="1111343" cy="1111343"/>
              <a:chOff x="8307725" y="278700"/>
              <a:chExt cx="1111343" cy="1111343"/>
            </a:xfrm>
          </p:grpSpPr>
          <p:sp>
            <p:nvSpPr>
              <p:cNvPr id="606" name="Google Shape;606;p22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2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8" name="Google Shape;608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23"/>
          <p:cNvGrpSpPr/>
          <p:nvPr/>
        </p:nvGrpSpPr>
        <p:grpSpPr>
          <a:xfrm>
            <a:off x="247028" y="2099252"/>
            <a:ext cx="8667366" cy="1707744"/>
            <a:chOff x="247028" y="2099252"/>
            <a:chExt cx="8667366" cy="1707744"/>
          </a:xfrm>
        </p:grpSpPr>
        <p:sp>
          <p:nvSpPr>
            <p:cNvPr id="611" name="Google Shape;611;p23"/>
            <p:cNvSpPr/>
            <p:nvPr/>
          </p:nvSpPr>
          <p:spPr>
            <a:xfrm flipH="1" rot="10800000">
              <a:off x="410803" y="2099252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 flipH="1" rot="10800000">
              <a:off x="247028" y="2390402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3" name="Google Shape;613;p23"/>
            <p:cNvGrpSpPr/>
            <p:nvPr/>
          </p:nvGrpSpPr>
          <p:grpSpPr>
            <a:xfrm flipH="1">
              <a:off x="8707503" y="3040852"/>
              <a:ext cx="206891" cy="766144"/>
              <a:chOff x="8650702" y="3525402"/>
              <a:chExt cx="206891" cy="766144"/>
            </a:xfrm>
          </p:grpSpPr>
          <p:sp>
            <p:nvSpPr>
              <p:cNvPr id="614" name="Google Shape;614;p23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23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6" name="Google Shape;616;p23"/>
          <p:cNvGrpSpPr/>
          <p:nvPr/>
        </p:nvGrpSpPr>
        <p:grpSpPr>
          <a:xfrm>
            <a:off x="-796767" y="-1090158"/>
            <a:ext cx="11445399" cy="6549695"/>
            <a:chOff x="-796767" y="-1090158"/>
            <a:chExt cx="11445399" cy="6549695"/>
          </a:xfrm>
        </p:grpSpPr>
        <p:sp>
          <p:nvSpPr>
            <p:cNvPr id="617" name="Google Shape;617;p23"/>
            <p:cNvSpPr/>
            <p:nvPr/>
          </p:nvSpPr>
          <p:spPr>
            <a:xfrm flipH="1" rot="5400000">
              <a:off x="-365574" y="-1521350"/>
              <a:ext cx="1470082" cy="2332467"/>
            </a:xfrm>
            <a:custGeom>
              <a:rect b="b" l="l" r="r" t="t"/>
              <a:pathLst>
                <a:path extrusionOk="0" h="132226" w="83338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618" name="Google Shape;618;p23"/>
            <p:cNvGrpSpPr/>
            <p:nvPr/>
          </p:nvGrpSpPr>
          <p:grpSpPr>
            <a:xfrm rot="10800000">
              <a:off x="11" y="108546"/>
              <a:ext cx="493321" cy="357312"/>
              <a:chOff x="1722354" y="229144"/>
              <a:chExt cx="1748744" cy="1266614"/>
            </a:xfrm>
          </p:grpSpPr>
          <p:sp>
            <p:nvSpPr>
              <p:cNvPr id="619" name="Google Shape;619;p2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2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1" name="Google Shape;621;p23"/>
            <p:cNvSpPr/>
            <p:nvPr/>
          </p:nvSpPr>
          <p:spPr>
            <a:xfrm flipH="1" rot="-5400000">
              <a:off x="8788045" y="3598950"/>
              <a:ext cx="870400" cy="2850775"/>
            </a:xfrm>
            <a:custGeom>
              <a:rect b="b" l="l" r="r" t="t"/>
              <a:pathLst>
                <a:path extrusionOk="0" h="114031" w="34816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622" name="Google Shape;622;p23"/>
            <p:cNvGrpSpPr/>
            <p:nvPr/>
          </p:nvGrpSpPr>
          <p:grpSpPr>
            <a:xfrm flipH="1" rot="-5400000">
              <a:off x="8489086" y="4163846"/>
              <a:ext cx="493321" cy="357312"/>
              <a:chOff x="1722354" y="229144"/>
              <a:chExt cx="1748744" cy="1266614"/>
            </a:xfrm>
          </p:grpSpPr>
          <p:sp>
            <p:nvSpPr>
              <p:cNvPr id="623" name="Google Shape;623;p2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5" name="Google Shape;625;p23"/>
            <p:cNvGrpSpPr/>
            <p:nvPr/>
          </p:nvGrpSpPr>
          <p:grpSpPr>
            <a:xfrm flipH="1" rot="5400000">
              <a:off x="765337" y="-239460"/>
              <a:ext cx="965258" cy="273510"/>
              <a:chOff x="-6675" y="2881558"/>
              <a:chExt cx="9140700" cy="2059567"/>
            </a:xfrm>
          </p:grpSpPr>
          <p:cxnSp>
            <p:nvCxnSpPr>
              <p:cNvPr id="626" name="Google Shape;626;p23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7" name="Google Shape;627;p23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8" name="Google Shape;628;p23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9" name="Google Shape;629;p23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0" name="Google Shape;630;p23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31" name="Google Shape;631;p23"/>
          <p:cNvGrpSpPr/>
          <p:nvPr/>
        </p:nvGrpSpPr>
        <p:grpSpPr>
          <a:xfrm>
            <a:off x="248565" y="1658361"/>
            <a:ext cx="8665831" cy="946305"/>
            <a:chOff x="248565" y="1658361"/>
            <a:chExt cx="8665831" cy="946305"/>
          </a:xfrm>
        </p:grpSpPr>
        <p:sp>
          <p:nvSpPr>
            <p:cNvPr id="632" name="Google Shape;632;p23"/>
            <p:cNvSpPr/>
            <p:nvPr/>
          </p:nvSpPr>
          <p:spPr>
            <a:xfrm flipH="1" rot="10800000">
              <a:off x="248565" y="165836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3"/>
            <p:cNvSpPr/>
            <p:nvPr/>
          </p:nvSpPr>
          <p:spPr>
            <a:xfrm flipH="1">
              <a:off x="8874340" y="216378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4" name="Google Shape;634;p23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" name="Google Shape;636;p24"/>
          <p:cNvGrpSpPr/>
          <p:nvPr/>
        </p:nvGrpSpPr>
        <p:grpSpPr>
          <a:xfrm>
            <a:off x="248752" y="491529"/>
            <a:ext cx="8669349" cy="4596267"/>
            <a:chOff x="188277" y="445029"/>
            <a:chExt cx="8669349" cy="4596267"/>
          </a:xfrm>
        </p:grpSpPr>
        <p:sp>
          <p:nvSpPr>
            <p:cNvPr id="637" name="Google Shape;637;p24"/>
            <p:cNvSpPr/>
            <p:nvPr/>
          </p:nvSpPr>
          <p:spPr>
            <a:xfrm rot="10800000">
              <a:off x="8615635" y="68442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 rot="10800000">
              <a:off x="8814510" y="44502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9" name="Google Shape;639;p24"/>
            <p:cNvGrpSpPr/>
            <p:nvPr/>
          </p:nvGrpSpPr>
          <p:grpSpPr>
            <a:xfrm>
              <a:off x="188277" y="4275152"/>
              <a:ext cx="206891" cy="766144"/>
              <a:chOff x="8650702" y="3525402"/>
              <a:chExt cx="206891" cy="766144"/>
            </a:xfrm>
          </p:grpSpPr>
          <p:sp>
            <p:nvSpPr>
              <p:cNvPr id="640" name="Google Shape;640;p24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24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2" name="Google Shape;642;p24"/>
          <p:cNvGrpSpPr/>
          <p:nvPr/>
        </p:nvGrpSpPr>
        <p:grpSpPr>
          <a:xfrm>
            <a:off x="315625" y="1279781"/>
            <a:ext cx="8602485" cy="1562434"/>
            <a:chOff x="174750" y="1380581"/>
            <a:chExt cx="8602485" cy="1562434"/>
          </a:xfrm>
        </p:grpSpPr>
        <p:sp>
          <p:nvSpPr>
            <p:cNvPr id="643" name="Google Shape;643;p24"/>
            <p:cNvSpPr/>
            <p:nvPr/>
          </p:nvSpPr>
          <p:spPr>
            <a:xfrm rot="10800000">
              <a:off x="8737179" y="138058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 rot="10800000">
              <a:off x="174750" y="25021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5" name="Google Shape;645;p24"/>
          <p:cNvGrpSpPr/>
          <p:nvPr/>
        </p:nvGrpSpPr>
        <p:grpSpPr>
          <a:xfrm>
            <a:off x="355673" y="-567309"/>
            <a:ext cx="8751502" cy="5946659"/>
            <a:chOff x="251623" y="-534009"/>
            <a:chExt cx="8751502" cy="5946659"/>
          </a:xfrm>
        </p:grpSpPr>
        <p:grpSp>
          <p:nvGrpSpPr>
            <p:cNvPr id="646" name="Google Shape;646;p24"/>
            <p:cNvGrpSpPr/>
            <p:nvPr/>
          </p:nvGrpSpPr>
          <p:grpSpPr>
            <a:xfrm rot="10800000">
              <a:off x="251623" y="3645746"/>
              <a:ext cx="493321" cy="357312"/>
              <a:chOff x="1722354" y="229144"/>
              <a:chExt cx="1748744" cy="1266614"/>
            </a:xfrm>
          </p:grpSpPr>
          <p:sp>
            <p:nvSpPr>
              <p:cNvPr id="647" name="Google Shape;647;p24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24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9" name="Google Shape;649;p24"/>
            <p:cNvGrpSpPr/>
            <p:nvPr/>
          </p:nvGrpSpPr>
          <p:grpSpPr>
            <a:xfrm flipH="1" rot="5400000">
              <a:off x="7247712" y="-188135"/>
              <a:ext cx="965258" cy="273510"/>
              <a:chOff x="-6675" y="2881558"/>
              <a:chExt cx="9140700" cy="2059567"/>
            </a:xfrm>
          </p:grpSpPr>
          <p:cxnSp>
            <p:nvCxnSpPr>
              <p:cNvPr id="650" name="Google Shape;650;p2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1" name="Google Shape;651;p2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2" name="Google Shape;652;p2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3" name="Google Shape;653;p2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4" name="Google Shape;654;p2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655" name="Google Shape;655;p24"/>
            <p:cNvSpPr/>
            <p:nvPr/>
          </p:nvSpPr>
          <p:spPr>
            <a:xfrm>
              <a:off x="5746750" y="-57000"/>
              <a:ext cx="3256375" cy="488250"/>
            </a:xfrm>
            <a:custGeom>
              <a:rect b="b" l="l" r="r" t="t"/>
              <a:pathLst>
                <a:path extrusionOk="0" h="19530" w="130255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56" name="Google Shape;656;p24"/>
            <p:cNvSpPr/>
            <p:nvPr/>
          </p:nvSpPr>
          <p:spPr>
            <a:xfrm>
              <a:off x="260200" y="3089575"/>
              <a:ext cx="476150" cy="2323075"/>
            </a:xfrm>
            <a:custGeom>
              <a:rect b="b" l="l" r="r" t="t"/>
              <a:pathLst>
                <a:path extrusionOk="0" h="92923" w="19046">
                  <a:moveTo>
                    <a:pt x="0" y="0"/>
                  </a:moveTo>
                  <a:lnTo>
                    <a:pt x="0" y="36635"/>
                  </a:lnTo>
                  <a:lnTo>
                    <a:pt x="19046" y="55681"/>
                  </a:lnTo>
                  <a:lnTo>
                    <a:pt x="19046" y="92923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657" name="Google Shape;657;p24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" type="body"/>
          </p:nvPr>
        </p:nvSpPr>
        <p:spPr>
          <a:xfrm>
            <a:off x="720000" y="1056776"/>
            <a:ext cx="7704000" cy="4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49" name="Google Shape;49;p4"/>
          <p:cNvGrpSpPr/>
          <p:nvPr/>
        </p:nvGrpSpPr>
        <p:grpSpPr>
          <a:xfrm>
            <a:off x="188277" y="1651177"/>
            <a:ext cx="8669316" cy="2098194"/>
            <a:chOff x="188277" y="1651177"/>
            <a:chExt cx="8669316" cy="2098194"/>
          </a:xfrm>
        </p:grpSpPr>
        <p:sp>
          <p:nvSpPr>
            <p:cNvPr id="50" name="Google Shape;50;p4"/>
            <p:cNvSpPr/>
            <p:nvPr/>
          </p:nvSpPr>
          <p:spPr>
            <a:xfrm rot="10800000">
              <a:off x="8650702" y="1651177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10800000">
              <a:off x="8814477" y="1942327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" name="Google Shape;52;p4"/>
            <p:cNvGrpSpPr/>
            <p:nvPr/>
          </p:nvGrpSpPr>
          <p:grpSpPr>
            <a:xfrm>
              <a:off x="188277" y="2983227"/>
              <a:ext cx="206891" cy="766144"/>
              <a:chOff x="8650702" y="3525402"/>
              <a:chExt cx="206891" cy="766144"/>
            </a:xfrm>
          </p:grpSpPr>
          <p:sp>
            <p:nvSpPr>
              <p:cNvPr id="53" name="Google Shape;53;p4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" name="Google Shape;55;p4"/>
          <p:cNvGrpSpPr/>
          <p:nvPr/>
        </p:nvGrpSpPr>
        <p:grpSpPr>
          <a:xfrm>
            <a:off x="-1181862" y="-331600"/>
            <a:ext cx="11020270" cy="5673388"/>
            <a:chOff x="-1181862" y="-331600"/>
            <a:chExt cx="11020270" cy="5673388"/>
          </a:xfrm>
        </p:grpSpPr>
        <p:grpSp>
          <p:nvGrpSpPr>
            <p:cNvPr id="56" name="Google Shape;56;p4"/>
            <p:cNvGrpSpPr/>
            <p:nvPr/>
          </p:nvGrpSpPr>
          <p:grpSpPr>
            <a:xfrm>
              <a:off x="8873150" y="1130915"/>
              <a:ext cx="965258" cy="273510"/>
              <a:chOff x="-6675" y="2881558"/>
              <a:chExt cx="9140700" cy="2059567"/>
            </a:xfrm>
          </p:grpSpPr>
          <p:cxnSp>
            <p:nvCxnSpPr>
              <p:cNvPr id="57" name="Google Shape;57;p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" name="Google Shape;58;p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" name="Google Shape;59;p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" name="Google Shape;60;p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" name="Google Shape;61;p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62" name="Google Shape;62;p4"/>
            <p:cNvSpPr/>
            <p:nvPr/>
          </p:nvSpPr>
          <p:spPr>
            <a:xfrm>
              <a:off x="8095400" y="-331600"/>
              <a:ext cx="1470082" cy="2332467"/>
            </a:xfrm>
            <a:custGeom>
              <a:rect b="b" l="l" r="r" t="t"/>
              <a:pathLst>
                <a:path extrusionOk="0" h="132226" w="83338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63" name="Google Shape;63;p4"/>
            <p:cNvGrpSpPr/>
            <p:nvPr/>
          </p:nvGrpSpPr>
          <p:grpSpPr>
            <a:xfrm flipH="1" rot="10800000">
              <a:off x="8650689" y="182196"/>
              <a:ext cx="493321" cy="357312"/>
              <a:chOff x="1722354" y="229144"/>
              <a:chExt cx="1748744" cy="1266614"/>
            </a:xfrm>
          </p:grpSpPr>
          <p:sp>
            <p:nvSpPr>
              <p:cNvPr id="64" name="Google Shape;64;p4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4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" name="Google Shape;66;p4"/>
            <p:cNvSpPr/>
            <p:nvPr/>
          </p:nvSpPr>
          <p:spPr>
            <a:xfrm rot="5400000">
              <a:off x="-191675" y="3481200"/>
              <a:ext cx="870400" cy="2850775"/>
            </a:xfrm>
            <a:custGeom>
              <a:rect b="b" l="l" r="r" t="t"/>
              <a:pathLst>
                <a:path extrusionOk="0" h="114031" w="34816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67" name="Google Shape;67;p4"/>
            <p:cNvGrpSpPr/>
            <p:nvPr/>
          </p:nvGrpSpPr>
          <p:grpSpPr>
            <a:xfrm flipH="1" rot="-5400000">
              <a:off x="159064" y="4046096"/>
              <a:ext cx="493321" cy="357312"/>
              <a:chOff x="1722354" y="229144"/>
              <a:chExt cx="1748744" cy="1266614"/>
            </a:xfrm>
          </p:grpSpPr>
          <p:sp>
            <p:nvSpPr>
              <p:cNvPr id="68" name="Google Shape;68;p4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" name="Google Shape;70;p4"/>
            <p:cNvGrpSpPr/>
            <p:nvPr/>
          </p:nvGrpSpPr>
          <p:grpSpPr>
            <a:xfrm>
              <a:off x="-776975" y="4800515"/>
              <a:ext cx="965258" cy="273510"/>
              <a:chOff x="-6675" y="2881558"/>
              <a:chExt cx="9140700" cy="2059567"/>
            </a:xfrm>
          </p:grpSpPr>
          <p:cxnSp>
            <p:nvCxnSpPr>
              <p:cNvPr id="71" name="Google Shape;71;p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" name="Google Shape;72;p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" name="Google Shape;73;p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" name="Google Shape;74;p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" name="Google Shape;75;p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76" name="Google Shape;76;p4"/>
          <p:cNvGrpSpPr/>
          <p:nvPr/>
        </p:nvGrpSpPr>
        <p:grpSpPr>
          <a:xfrm>
            <a:off x="-142612" y="-168664"/>
            <a:ext cx="7919030" cy="2888968"/>
            <a:chOff x="-142612" y="-168664"/>
            <a:chExt cx="7919030" cy="2888968"/>
          </a:xfrm>
        </p:grpSpPr>
        <p:sp>
          <p:nvSpPr>
            <p:cNvPr id="77" name="Google Shape;77;p4"/>
            <p:cNvSpPr/>
            <p:nvPr/>
          </p:nvSpPr>
          <p:spPr>
            <a:xfrm rot="10800000">
              <a:off x="7736362" y="-168664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 rot="5400000">
              <a:off x="57800" y="24798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4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1" type="subTitle"/>
          </p:nvPr>
        </p:nvSpPr>
        <p:spPr>
          <a:xfrm>
            <a:off x="4861824" y="2438075"/>
            <a:ext cx="2610900" cy="14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5"/>
          <p:cNvSpPr txBox="1"/>
          <p:nvPr>
            <p:ph idx="2" type="subTitle"/>
          </p:nvPr>
        </p:nvSpPr>
        <p:spPr>
          <a:xfrm>
            <a:off x="1671269" y="2438075"/>
            <a:ext cx="2610900" cy="14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5" name="Google Shape;85;p5"/>
          <p:cNvSpPr txBox="1"/>
          <p:nvPr>
            <p:ph idx="3" type="subTitle"/>
          </p:nvPr>
        </p:nvSpPr>
        <p:spPr>
          <a:xfrm>
            <a:off x="1671269" y="2041650"/>
            <a:ext cx="2610900" cy="48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86" name="Google Shape;86;p5"/>
          <p:cNvSpPr txBox="1"/>
          <p:nvPr>
            <p:ph idx="4" type="subTitle"/>
          </p:nvPr>
        </p:nvSpPr>
        <p:spPr>
          <a:xfrm>
            <a:off x="4861831" y="2041650"/>
            <a:ext cx="2610900" cy="48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grpSp>
        <p:nvGrpSpPr>
          <p:cNvPr id="87" name="Google Shape;87;p5"/>
          <p:cNvGrpSpPr/>
          <p:nvPr/>
        </p:nvGrpSpPr>
        <p:grpSpPr>
          <a:xfrm>
            <a:off x="188277" y="2438079"/>
            <a:ext cx="8669349" cy="1311292"/>
            <a:chOff x="188277" y="2438079"/>
            <a:chExt cx="8669349" cy="1311292"/>
          </a:xfrm>
        </p:grpSpPr>
        <p:sp>
          <p:nvSpPr>
            <p:cNvPr id="88" name="Google Shape;88;p5"/>
            <p:cNvSpPr/>
            <p:nvPr/>
          </p:nvSpPr>
          <p:spPr>
            <a:xfrm rot="10800000">
              <a:off x="8615635" y="298322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 rot="10800000">
              <a:off x="8814510" y="243807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" name="Google Shape;90;p5"/>
            <p:cNvGrpSpPr/>
            <p:nvPr/>
          </p:nvGrpSpPr>
          <p:grpSpPr>
            <a:xfrm>
              <a:off x="188277" y="2983227"/>
              <a:ext cx="206891" cy="766144"/>
              <a:chOff x="8650702" y="3525402"/>
              <a:chExt cx="206891" cy="766144"/>
            </a:xfrm>
          </p:grpSpPr>
          <p:sp>
            <p:nvSpPr>
              <p:cNvPr id="91" name="Google Shape;91;p5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3" name="Google Shape;93;p5"/>
          <p:cNvGrpSpPr/>
          <p:nvPr/>
        </p:nvGrpSpPr>
        <p:grpSpPr>
          <a:xfrm>
            <a:off x="-2835749" y="5"/>
            <a:ext cx="12294866" cy="7634520"/>
            <a:chOff x="-2835749" y="5"/>
            <a:chExt cx="12294866" cy="7634520"/>
          </a:xfrm>
        </p:grpSpPr>
        <p:sp>
          <p:nvSpPr>
            <p:cNvPr id="94" name="Google Shape;94;p5"/>
            <p:cNvSpPr/>
            <p:nvPr/>
          </p:nvSpPr>
          <p:spPr>
            <a:xfrm flipH="1">
              <a:off x="-2835749" y="5"/>
              <a:ext cx="3174344" cy="5036488"/>
            </a:xfrm>
            <a:custGeom>
              <a:rect b="b" l="l" r="r" t="t"/>
              <a:pathLst>
                <a:path extrusionOk="0" h="132226" w="83338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95" name="Google Shape;95;p5"/>
            <p:cNvGrpSpPr/>
            <p:nvPr/>
          </p:nvGrpSpPr>
          <p:grpSpPr>
            <a:xfrm rot="10800000">
              <a:off x="29436" y="1468071"/>
              <a:ext cx="493321" cy="357312"/>
              <a:chOff x="2199401" y="229144"/>
              <a:chExt cx="1748744" cy="1266614"/>
            </a:xfrm>
          </p:grpSpPr>
          <p:sp>
            <p:nvSpPr>
              <p:cNvPr id="96" name="Google Shape;96;p5"/>
              <p:cNvSpPr/>
              <p:nvPr/>
            </p:nvSpPr>
            <p:spPr>
              <a:xfrm rot="10800000">
                <a:off x="2716154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 rot="10800000">
                <a:off x="2199401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" name="Google Shape;98;p5"/>
            <p:cNvSpPr/>
            <p:nvPr/>
          </p:nvSpPr>
          <p:spPr>
            <a:xfrm>
              <a:off x="8212964" y="3553070"/>
              <a:ext cx="1246152" cy="4081455"/>
            </a:xfrm>
            <a:custGeom>
              <a:rect b="b" l="l" r="r" t="t"/>
              <a:pathLst>
                <a:path extrusionOk="0" h="114031" w="34816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99" name="Google Shape;99;p5"/>
            <p:cNvGrpSpPr/>
            <p:nvPr/>
          </p:nvGrpSpPr>
          <p:grpSpPr>
            <a:xfrm flipH="1">
              <a:off x="8212963" y="4702315"/>
              <a:ext cx="965258" cy="273510"/>
              <a:chOff x="-6675" y="2881558"/>
              <a:chExt cx="9140700" cy="2059567"/>
            </a:xfrm>
          </p:grpSpPr>
          <p:cxnSp>
            <p:nvCxnSpPr>
              <p:cNvPr id="100" name="Google Shape;100;p5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" name="Google Shape;101;p5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" name="Google Shape;102;p5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" name="Google Shape;103;p5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" name="Google Shape;104;p5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05" name="Google Shape;105;p5"/>
          <p:cNvGrpSpPr/>
          <p:nvPr/>
        </p:nvGrpSpPr>
        <p:grpSpPr>
          <a:xfrm>
            <a:off x="342875" y="2524661"/>
            <a:ext cx="8713622" cy="1947138"/>
            <a:chOff x="342875" y="2524661"/>
            <a:chExt cx="8713622" cy="1947138"/>
          </a:xfrm>
        </p:grpSpPr>
        <p:sp>
          <p:nvSpPr>
            <p:cNvPr id="106" name="Google Shape;106;p5"/>
            <p:cNvSpPr/>
            <p:nvPr/>
          </p:nvSpPr>
          <p:spPr>
            <a:xfrm rot="5400000">
              <a:off x="8816029" y="423133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 rot="10800000">
              <a:off x="342875" y="252466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5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2" name="Google Shape;112;p6"/>
          <p:cNvGrpSpPr/>
          <p:nvPr/>
        </p:nvGrpSpPr>
        <p:grpSpPr>
          <a:xfrm>
            <a:off x="713236" y="-1192757"/>
            <a:ext cx="8217269" cy="9624966"/>
            <a:chOff x="713236" y="-1192757"/>
            <a:chExt cx="8217269" cy="9624966"/>
          </a:xfrm>
        </p:grpSpPr>
        <p:grpSp>
          <p:nvGrpSpPr>
            <p:cNvPr id="113" name="Google Shape;113;p6"/>
            <p:cNvGrpSpPr/>
            <p:nvPr/>
          </p:nvGrpSpPr>
          <p:grpSpPr>
            <a:xfrm flipH="1" rot="5400000">
              <a:off x="-917001" y="6234248"/>
              <a:ext cx="3828199" cy="567724"/>
              <a:chOff x="-1181972" y="3591337"/>
              <a:chExt cx="3497989" cy="518706"/>
            </a:xfrm>
          </p:grpSpPr>
          <p:cxnSp>
            <p:nvCxnSpPr>
              <p:cNvPr id="114" name="Google Shape;114;p6"/>
              <p:cNvCxnSpPr/>
              <p:nvPr/>
            </p:nvCxnSpPr>
            <p:spPr>
              <a:xfrm>
                <a:off x="308728" y="2619343"/>
                <a:ext cx="0" cy="298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" name="Google Shape;115;p6"/>
              <p:cNvCxnSpPr/>
              <p:nvPr/>
            </p:nvCxnSpPr>
            <p:spPr>
              <a:xfrm rot="-5400000">
                <a:off x="1795201" y="3757993"/>
                <a:ext cx="357300" cy="34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6" name="Google Shape;116;p6"/>
              <p:cNvSpPr/>
              <p:nvPr/>
            </p:nvSpPr>
            <p:spPr>
              <a:xfrm>
                <a:off x="2122592" y="3591337"/>
                <a:ext cx="193425" cy="191350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" name="Google Shape;117;p6"/>
            <p:cNvGrpSpPr/>
            <p:nvPr/>
          </p:nvGrpSpPr>
          <p:grpSpPr>
            <a:xfrm>
              <a:off x="6549025" y="-95200"/>
              <a:ext cx="2381480" cy="750487"/>
              <a:chOff x="6549025" y="-95200"/>
              <a:chExt cx="2381480" cy="750487"/>
            </a:xfrm>
          </p:grpSpPr>
          <p:grpSp>
            <p:nvGrpSpPr>
              <p:cNvPr id="118" name="Google Shape;118;p6"/>
              <p:cNvGrpSpPr/>
              <p:nvPr/>
            </p:nvGrpSpPr>
            <p:grpSpPr>
              <a:xfrm rot="-5400000">
                <a:off x="8505189" y="229971"/>
                <a:ext cx="493321" cy="357312"/>
                <a:chOff x="1722354" y="229144"/>
                <a:chExt cx="1748744" cy="1266614"/>
              </a:xfrm>
            </p:grpSpPr>
            <p:sp>
              <p:nvSpPr>
                <p:cNvPr id="119" name="Google Shape;119;p6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rect b="b" l="l" r="r" t="t"/>
                  <a:pathLst>
                    <a:path extrusionOk="0" fill="none" h="2777" w="4864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lt2"/>
                </a:solidFill>
                <a:ln cap="rnd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" name="Google Shape;120;p6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1" name="Google Shape;121;p6"/>
              <p:cNvSpPr/>
              <p:nvPr/>
            </p:nvSpPr>
            <p:spPr>
              <a:xfrm>
                <a:off x="6549025" y="-95200"/>
                <a:ext cx="2381475" cy="429625"/>
              </a:xfrm>
              <a:custGeom>
                <a:rect b="b" l="l" r="r" t="t"/>
                <a:pathLst>
                  <a:path extrusionOk="0" h="17185" w="95259">
                    <a:moveTo>
                      <a:pt x="0" y="2455"/>
                    </a:moveTo>
                    <a:lnTo>
                      <a:pt x="14731" y="17185"/>
                    </a:lnTo>
                    <a:lnTo>
                      <a:pt x="65552" y="17185"/>
                    </a:lnTo>
                    <a:lnTo>
                      <a:pt x="72303" y="10434"/>
                    </a:lnTo>
                    <a:lnTo>
                      <a:pt x="95259" y="10434"/>
                    </a:lnTo>
                    <a:lnTo>
                      <a:pt x="95259" y="0"/>
                    </a:ln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122" name="Google Shape;122;p6"/>
            <p:cNvGrpSpPr/>
            <p:nvPr/>
          </p:nvGrpSpPr>
          <p:grpSpPr>
            <a:xfrm rot="5400000">
              <a:off x="6896426" y="-564435"/>
              <a:ext cx="1530153" cy="273510"/>
              <a:chOff x="-6675" y="2881558"/>
              <a:chExt cx="9140700" cy="2059567"/>
            </a:xfrm>
          </p:grpSpPr>
          <p:cxnSp>
            <p:nvCxnSpPr>
              <p:cNvPr id="123" name="Google Shape;123;p6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" name="Google Shape;124;p6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" name="Google Shape;125;p6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" name="Google Shape;126;p6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" name="Google Shape;127;p6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28" name="Google Shape;128;p6"/>
          <p:cNvGrpSpPr/>
          <p:nvPr/>
        </p:nvGrpSpPr>
        <p:grpSpPr>
          <a:xfrm>
            <a:off x="302564" y="1262596"/>
            <a:ext cx="9110252" cy="3563617"/>
            <a:chOff x="302564" y="1262596"/>
            <a:chExt cx="9110252" cy="3563617"/>
          </a:xfrm>
        </p:grpSpPr>
        <p:grpSp>
          <p:nvGrpSpPr>
            <p:cNvPr id="129" name="Google Shape;129;p6"/>
            <p:cNvGrpSpPr/>
            <p:nvPr/>
          </p:nvGrpSpPr>
          <p:grpSpPr>
            <a:xfrm rot="5400000">
              <a:off x="-153827" y="4122544"/>
              <a:ext cx="1160062" cy="247278"/>
              <a:chOff x="8000023" y="2164544"/>
              <a:chExt cx="1160062" cy="247278"/>
            </a:xfrm>
          </p:grpSpPr>
          <p:sp>
            <p:nvSpPr>
              <p:cNvPr id="130" name="Google Shape;130;p6"/>
              <p:cNvSpPr/>
              <p:nvPr/>
            </p:nvSpPr>
            <p:spPr>
              <a:xfrm rot="5400000">
                <a:off x="8215962" y="1948604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 rot="-5400000">
                <a:off x="8708783" y="1960521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" name="Google Shape;132;p6"/>
            <p:cNvGrpSpPr/>
            <p:nvPr/>
          </p:nvGrpSpPr>
          <p:grpSpPr>
            <a:xfrm>
              <a:off x="8578108" y="1262596"/>
              <a:ext cx="834709" cy="226938"/>
              <a:chOff x="8541258" y="2281496"/>
              <a:chExt cx="834709" cy="226938"/>
            </a:xfrm>
          </p:grpSpPr>
          <p:sp>
            <p:nvSpPr>
              <p:cNvPr id="133" name="Google Shape;133;p6"/>
              <p:cNvSpPr/>
              <p:nvPr/>
            </p:nvSpPr>
            <p:spPr>
              <a:xfrm rot="5400000">
                <a:off x="9116912" y="2249379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 rot="-5400000">
                <a:off x="8917458" y="1905296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5" name="Google Shape;135;p6"/>
          <p:cNvGrpSpPr/>
          <p:nvPr/>
        </p:nvGrpSpPr>
        <p:grpSpPr>
          <a:xfrm>
            <a:off x="597187" y="977673"/>
            <a:ext cx="8723593" cy="3964768"/>
            <a:chOff x="597187" y="977673"/>
            <a:chExt cx="8723593" cy="3964768"/>
          </a:xfrm>
        </p:grpSpPr>
        <p:sp>
          <p:nvSpPr>
            <p:cNvPr id="136" name="Google Shape;136;p6"/>
            <p:cNvSpPr/>
            <p:nvPr/>
          </p:nvSpPr>
          <p:spPr>
            <a:xfrm rot="5400000">
              <a:off x="9080312" y="77726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 rot="10800000">
              <a:off x="597187" y="450156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6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/>
          <p:nvPr>
            <p:ph type="title"/>
          </p:nvPr>
        </p:nvSpPr>
        <p:spPr>
          <a:xfrm>
            <a:off x="1782650" y="711700"/>
            <a:ext cx="28932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" name="Google Shape;141;p7"/>
          <p:cNvSpPr txBox="1"/>
          <p:nvPr>
            <p:ph idx="1" type="subTitle"/>
          </p:nvPr>
        </p:nvSpPr>
        <p:spPr>
          <a:xfrm>
            <a:off x="1782650" y="1616297"/>
            <a:ext cx="2893200" cy="28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42" name="Google Shape;142;p7"/>
          <p:cNvSpPr/>
          <p:nvPr>
            <p:ph idx="2" type="pic"/>
          </p:nvPr>
        </p:nvSpPr>
        <p:spPr>
          <a:xfrm>
            <a:off x="4752038" y="824113"/>
            <a:ext cx="2787000" cy="35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43" name="Google Shape;143;p7"/>
          <p:cNvGrpSpPr/>
          <p:nvPr/>
        </p:nvGrpSpPr>
        <p:grpSpPr>
          <a:xfrm>
            <a:off x="260189" y="195827"/>
            <a:ext cx="7049955" cy="4729917"/>
            <a:chOff x="260189" y="195827"/>
            <a:chExt cx="7049955" cy="4729917"/>
          </a:xfrm>
        </p:grpSpPr>
        <p:grpSp>
          <p:nvGrpSpPr>
            <p:cNvPr id="144" name="Google Shape;144;p7"/>
            <p:cNvGrpSpPr/>
            <p:nvPr/>
          </p:nvGrpSpPr>
          <p:grpSpPr>
            <a:xfrm rot="-5400000">
              <a:off x="6786639" y="4402239"/>
              <a:ext cx="177741" cy="869269"/>
              <a:chOff x="8535452" y="1548052"/>
              <a:chExt cx="177741" cy="869269"/>
            </a:xfrm>
          </p:grpSpPr>
          <p:sp>
            <p:nvSpPr>
              <p:cNvPr id="145" name="Google Shape;145;p7"/>
              <p:cNvSpPr/>
              <p:nvPr/>
            </p:nvSpPr>
            <p:spPr>
              <a:xfrm rot="10800000">
                <a:off x="8670077" y="15480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7"/>
              <p:cNvSpPr/>
              <p:nvPr/>
            </p:nvSpPr>
            <p:spPr>
              <a:xfrm rot="10800000">
                <a:off x="8535452" y="1942327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" name="Google Shape;147;p7"/>
            <p:cNvGrpSpPr/>
            <p:nvPr/>
          </p:nvGrpSpPr>
          <p:grpSpPr>
            <a:xfrm rot="10800000">
              <a:off x="260189" y="195827"/>
              <a:ext cx="177741" cy="687344"/>
              <a:chOff x="8535452" y="1335702"/>
              <a:chExt cx="177741" cy="687344"/>
            </a:xfrm>
          </p:grpSpPr>
          <p:sp>
            <p:nvSpPr>
              <p:cNvPr id="148" name="Google Shape;148;p7"/>
              <p:cNvSpPr/>
              <p:nvPr/>
            </p:nvSpPr>
            <p:spPr>
              <a:xfrm rot="10800000">
                <a:off x="8670077" y="15480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7"/>
              <p:cNvSpPr/>
              <p:nvPr/>
            </p:nvSpPr>
            <p:spPr>
              <a:xfrm rot="10800000">
                <a:off x="8535452" y="13357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0" name="Google Shape;150;p7"/>
          <p:cNvGrpSpPr/>
          <p:nvPr/>
        </p:nvGrpSpPr>
        <p:grpSpPr>
          <a:xfrm>
            <a:off x="-867949" y="-315450"/>
            <a:ext cx="10098949" cy="5241212"/>
            <a:chOff x="-867949" y="-315450"/>
            <a:chExt cx="10098949" cy="5241212"/>
          </a:xfrm>
        </p:grpSpPr>
        <p:sp>
          <p:nvSpPr>
            <p:cNvPr id="151" name="Google Shape;151;p7"/>
            <p:cNvSpPr/>
            <p:nvPr/>
          </p:nvSpPr>
          <p:spPr>
            <a:xfrm>
              <a:off x="6756300" y="4613375"/>
              <a:ext cx="2474700" cy="312375"/>
            </a:xfrm>
            <a:custGeom>
              <a:rect b="b" l="l" r="r" t="t"/>
              <a:pathLst>
                <a:path extrusionOk="0" h="12495" w="98988">
                  <a:moveTo>
                    <a:pt x="0" y="0"/>
                  </a:moveTo>
                  <a:lnTo>
                    <a:pt x="37363" y="0"/>
                  </a:lnTo>
                  <a:lnTo>
                    <a:pt x="49858" y="12495"/>
                  </a:lnTo>
                  <a:lnTo>
                    <a:pt x="98988" y="12495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52" name="Google Shape;152;p7"/>
            <p:cNvGrpSpPr/>
            <p:nvPr/>
          </p:nvGrpSpPr>
          <p:grpSpPr>
            <a:xfrm flipH="1" rot="-5400000">
              <a:off x="8430782" y="4500446"/>
              <a:ext cx="493321" cy="357312"/>
              <a:chOff x="1722354" y="229144"/>
              <a:chExt cx="1748744" cy="1266614"/>
            </a:xfrm>
          </p:grpSpPr>
          <p:sp>
            <p:nvSpPr>
              <p:cNvPr id="153" name="Google Shape;153;p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5" name="Google Shape;155;p7"/>
            <p:cNvSpPr/>
            <p:nvPr/>
          </p:nvSpPr>
          <p:spPr>
            <a:xfrm>
              <a:off x="-174975" y="-315450"/>
              <a:ext cx="1914059" cy="4400511"/>
            </a:xfrm>
            <a:custGeom>
              <a:rect b="b" l="l" r="r" t="t"/>
              <a:pathLst>
                <a:path extrusionOk="0" h="126889" w="55192">
                  <a:moveTo>
                    <a:pt x="0" y="126889"/>
                  </a:moveTo>
                  <a:lnTo>
                    <a:pt x="24140" y="102749"/>
                  </a:lnTo>
                  <a:lnTo>
                    <a:pt x="24140" y="42943"/>
                  </a:lnTo>
                  <a:lnTo>
                    <a:pt x="55192" y="25015"/>
                  </a:lnTo>
                  <a:lnTo>
                    <a:pt x="55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56" name="Google Shape;156;p7"/>
            <p:cNvGrpSpPr/>
            <p:nvPr/>
          </p:nvGrpSpPr>
          <p:grpSpPr>
            <a:xfrm rot="10800000">
              <a:off x="662657" y="2962921"/>
              <a:ext cx="493321" cy="357312"/>
              <a:chOff x="1722354" y="229144"/>
              <a:chExt cx="1748744" cy="1266614"/>
            </a:xfrm>
          </p:grpSpPr>
          <p:sp>
            <p:nvSpPr>
              <p:cNvPr id="157" name="Google Shape;157;p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7"/>
            <p:cNvGrpSpPr/>
            <p:nvPr/>
          </p:nvGrpSpPr>
          <p:grpSpPr>
            <a:xfrm>
              <a:off x="-867949" y="1748040"/>
              <a:ext cx="1530153" cy="273510"/>
              <a:chOff x="-6675" y="2881558"/>
              <a:chExt cx="9140700" cy="2059567"/>
            </a:xfrm>
          </p:grpSpPr>
          <p:cxnSp>
            <p:nvCxnSpPr>
              <p:cNvPr id="160" name="Google Shape;160;p7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" name="Google Shape;161;p7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" name="Google Shape;162;p7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" name="Google Shape;163;p7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" name="Google Shape;164;p7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65" name="Google Shape;165;p7"/>
          <p:cNvGrpSpPr/>
          <p:nvPr/>
        </p:nvGrpSpPr>
        <p:grpSpPr>
          <a:xfrm>
            <a:off x="609462" y="-114064"/>
            <a:ext cx="8313331" cy="4565380"/>
            <a:chOff x="609462" y="-114064"/>
            <a:chExt cx="8313331" cy="4565380"/>
          </a:xfrm>
        </p:grpSpPr>
        <p:sp>
          <p:nvSpPr>
            <p:cNvPr id="166" name="Google Shape;166;p7"/>
            <p:cNvSpPr/>
            <p:nvPr/>
          </p:nvSpPr>
          <p:spPr>
            <a:xfrm rot="10800000">
              <a:off x="8882737" y="40104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 rot="10800000">
              <a:off x="609462" y="-114064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"/>
          <p:cNvSpPr txBox="1"/>
          <p:nvPr>
            <p:ph type="title"/>
          </p:nvPr>
        </p:nvSpPr>
        <p:spPr>
          <a:xfrm>
            <a:off x="2317950" y="1307100"/>
            <a:ext cx="4508100" cy="188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71" name="Google Shape;171;p8"/>
          <p:cNvGrpSpPr/>
          <p:nvPr/>
        </p:nvGrpSpPr>
        <p:grpSpPr>
          <a:xfrm rot="10800000">
            <a:off x="7395131" y="4086605"/>
            <a:ext cx="4791669" cy="923822"/>
            <a:chOff x="-78438" y="3775205"/>
            <a:chExt cx="4791669" cy="923822"/>
          </a:xfrm>
        </p:grpSpPr>
        <p:cxnSp>
          <p:nvCxnSpPr>
            <p:cNvPr id="172" name="Google Shape;172;p8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" name="Google Shape;173;p8"/>
            <p:cNvCxnSpPr/>
            <p:nvPr/>
          </p:nvCxnSpPr>
          <p:spPr>
            <a:xfrm rot="-5400000">
              <a:off x="3789591" y="3940627"/>
              <a:ext cx="764100" cy="752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4" name="Google Shape;174;p8"/>
            <p:cNvSpPr/>
            <p:nvPr/>
          </p:nvSpPr>
          <p:spPr>
            <a:xfrm>
              <a:off x="4519806" y="3775205"/>
              <a:ext cx="193425" cy="191350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" name="Google Shape;175;p8"/>
          <p:cNvGrpSpPr/>
          <p:nvPr/>
        </p:nvGrpSpPr>
        <p:grpSpPr>
          <a:xfrm>
            <a:off x="527082" y="3400311"/>
            <a:ext cx="8344568" cy="1243755"/>
            <a:chOff x="527082" y="3400311"/>
            <a:chExt cx="8344568" cy="1243755"/>
          </a:xfrm>
        </p:grpSpPr>
        <p:sp>
          <p:nvSpPr>
            <p:cNvPr id="176" name="Google Shape;176;p8"/>
            <p:cNvSpPr/>
            <p:nvPr/>
          </p:nvSpPr>
          <p:spPr>
            <a:xfrm flipH="1">
              <a:off x="527082" y="340031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 flipH="1" rot="5400000">
              <a:off x="8631182" y="4403598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8"/>
          <p:cNvGrpSpPr/>
          <p:nvPr/>
        </p:nvGrpSpPr>
        <p:grpSpPr>
          <a:xfrm>
            <a:off x="-3151463" y="-3408103"/>
            <a:ext cx="11831666" cy="9065208"/>
            <a:chOff x="-3151463" y="-3408103"/>
            <a:chExt cx="11831666" cy="9065208"/>
          </a:xfrm>
        </p:grpSpPr>
        <p:grpSp>
          <p:nvGrpSpPr>
            <p:cNvPr id="179" name="Google Shape;179;p8"/>
            <p:cNvGrpSpPr/>
            <p:nvPr/>
          </p:nvGrpSpPr>
          <p:grpSpPr>
            <a:xfrm flipH="1" rot="10800000">
              <a:off x="309699" y="2296620"/>
              <a:ext cx="681217" cy="3360485"/>
              <a:chOff x="1337800" y="-2525590"/>
              <a:chExt cx="1498167" cy="7390555"/>
            </a:xfrm>
          </p:grpSpPr>
          <p:cxnSp>
            <p:nvCxnSpPr>
              <p:cNvPr id="180" name="Google Shape;180;p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" name="Google Shape;181;p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2" name="Google Shape;182;p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" name="Google Shape;183;p8"/>
            <p:cNvGrpSpPr/>
            <p:nvPr/>
          </p:nvGrpSpPr>
          <p:grpSpPr>
            <a:xfrm flipH="1">
              <a:off x="7998987" y="-1945430"/>
              <a:ext cx="681217" cy="3360485"/>
              <a:chOff x="1337800" y="-2525590"/>
              <a:chExt cx="1498167" cy="7390555"/>
            </a:xfrm>
          </p:grpSpPr>
          <p:cxnSp>
            <p:nvCxnSpPr>
              <p:cNvPr id="184" name="Google Shape;184;p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" name="Google Shape;185;p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6" name="Google Shape;186;p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" name="Google Shape;187;p8"/>
            <p:cNvGrpSpPr/>
            <p:nvPr/>
          </p:nvGrpSpPr>
          <p:grpSpPr>
            <a:xfrm flipH="1" rot="-5400000">
              <a:off x="-12066" y="-1786200"/>
              <a:ext cx="3859204" cy="615399"/>
              <a:chOff x="-6675" y="307100"/>
              <a:chExt cx="9140700" cy="4634025"/>
            </a:xfrm>
          </p:grpSpPr>
          <p:cxnSp>
            <p:nvCxnSpPr>
              <p:cNvPr id="188" name="Google Shape;188;p8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9" name="Google Shape;189;p8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" name="Google Shape;190;p8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" name="Google Shape;191;p8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" name="Google Shape;192;p8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" name="Google Shape;193;p8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" name="Google Shape;194;p8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" name="Google Shape;195;p8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" name="Google Shape;196;p8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" name="Google Shape;197;p8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98" name="Google Shape;198;p8"/>
            <p:cNvSpPr/>
            <p:nvPr/>
          </p:nvSpPr>
          <p:spPr>
            <a:xfrm flipH="1">
              <a:off x="-3151463" y="451100"/>
              <a:ext cx="6471825" cy="764225"/>
            </a:xfrm>
            <a:custGeom>
              <a:rect b="b" l="l" r="r" t="t"/>
              <a:pathLst>
                <a:path extrusionOk="0" h="30569" w="258873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99" name="Google Shape;199;p8"/>
          <p:cNvGrpSpPr/>
          <p:nvPr/>
        </p:nvGrpSpPr>
        <p:grpSpPr>
          <a:xfrm>
            <a:off x="547096" y="974375"/>
            <a:ext cx="9244448" cy="3848385"/>
            <a:chOff x="547096" y="974375"/>
            <a:chExt cx="9244448" cy="3848385"/>
          </a:xfrm>
        </p:grpSpPr>
        <p:grpSp>
          <p:nvGrpSpPr>
            <p:cNvPr id="200" name="Google Shape;200;p8"/>
            <p:cNvGrpSpPr/>
            <p:nvPr/>
          </p:nvGrpSpPr>
          <p:grpSpPr>
            <a:xfrm>
              <a:off x="547096" y="3571493"/>
              <a:ext cx="9010768" cy="1251268"/>
              <a:chOff x="547096" y="3571493"/>
              <a:chExt cx="9010768" cy="1251268"/>
            </a:xfrm>
          </p:grpSpPr>
          <p:grpSp>
            <p:nvGrpSpPr>
              <p:cNvPr id="201" name="Google Shape;201;p8"/>
              <p:cNvGrpSpPr/>
              <p:nvPr/>
            </p:nvGrpSpPr>
            <p:grpSpPr>
              <a:xfrm>
                <a:off x="547096" y="3613321"/>
                <a:ext cx="269696" cy="1209440"/>
                <a:chOff x="803996" y="3613321"/>
                <a:chExt cx="269696" cy="1209440"/>
              </a:xfrm>
            </p:grpSpPr>
            <p:sp>
              <p:nvSpPr>
                <p:cNvPr id="202" name="Google Shape;202;p8"/>
                <p:cNvSpPr/>
                <p:nvPr/>
              </p:nvSpPr>
              <p:spPr>
                <a:xfrm flipH="1" rot="10800000">
                  <a:off x="803996" y="4347766"/>
                  <a:ext cx="43116" cy="474994"/>
                </a:xfrm>
                <a:custGeom>
                  <a:rect b="b" l="l" r="r" t="t"/>
                  <a:pathLst>
                    <a:path extrusionOk="0" fill="none" h="8307" w="754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8"/>
                <p:cNvSpPr/>
                <p:nvPr/>
              </p:nvSpPr>
              <p:spPr>
                <a:xfrm flipH="1" rot="10800000">
                  <a:off x="998591" y="3613321"/>
                  <a:ext cx="75100" cy="827502"/>
                </a:xfrm>
                <a:custGeom>
                  <a:rect b="b" l="l" r="r" t="t"/>
                  <a:pathLst>
                    <a:path extrusionOk="0" fill="none" h="8307" w="754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4" name="Google Shape;204;p8"/>
              <p:cNvGrpSpPr/>
              <p:nvPr/>
            </p:nvGrpSpPr>
            <p:grpSpPr>
              <a:xfrm rot="5400000">
                <a:off x="8818296" y="3101621"/>
                <a:ext cx="269696" cy="1209440"/>
                <a:chOff x="803996" y="3613321"/>
                <a:chExt cx="269696" cy="1209440"/>
              </a:xfrm>
            </p:grpSpPr>
            <p:sp>
              <p:nvSpPr>
                <p:cNvPr id="205" name="Google Shape;205;p8"/>
                <p:cNvSpPr/>
                <p:nvPr/>
              </p:nvSpPr>
              <p:spPr>
                <a:xfrm flipH="1" rot="10800000">
                  <a:off x="803996" y="4347766"/>
                  <a:ext cx="43116" cy="474994"/>
                </a:xfrm>
                <a:custGeom>
                  <a:rect b="b" l="l" r="r" t="t"/>
                  <a:pathLst>
                    <a:path extrusionOk="0" fill="none" h="8307" w="754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8"/>
                <p:cNvSpPr/>
                <p:nvPr/>
              </p:nvSpPr>
              <p:spPr>
                <a:xfrm flipH="1" rot="10800000">
                  <a:off x="998591" y="3613321"/>
                  <a:ext cx="75100" cy="827502"/>
                </a:xfrm>
                <a:custGeom>
                  <a:rect b="b" l="l" r="r" t="t"/>
                  <a:pathLst>
                    <a:path extrusionOk="0" fill="none" h="8307" w="754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07" name="Google Shape;207;p8"/>
            <p:cNvGrpSpPr/>
            <p:nvPr/>
          </p:nvGrpSpPr>
          <p:grpSpPr>
            <a:xfrm>
              <a:off x="8680200" y="974375"/>
              <a:ext cx="1111343" cy="1111343"/>
              <a:chOff x="8307725" y="278700"/>
              <a:chExt cx="1111343" cy="1111343"/>
            </a:xfrm>
          </p:grpSpPr>
          <p:sp>
            <p:nvSpPr>
              <p:cNvPr id="208" name="Google Shape;208;p8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8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"/>
          <p:cNvSpPr txBox="1"/>
          <p:nvPr>
            <p:ph type="title"/>
          </p:nvPr>
        </p:nvSpPr>
        <p:spPr>
          <a:xfrm>
            <a:off x="2135550" y="1857350"/>
            <a:ext cx="4872900" cy="12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2" name="Google Shape;212;p9"/>
          <p:cNvSpPr txBox="1"/>
          <p:nvPr>
            <p:ph idx="1" type="subTitle"/>
          </p:nvPr>
        </p:nvSpPr>
        <p:spPr>
          <a:xfrm>
            <a:off x="2135550" y="3106975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13" name="Google Shape;213;p9"/>
          <p:cNvSpPr/>
          <p:nvPr/>
        </p:nvSpPr>
        <p:spPr>
          <a:xfrm>
            <a:off x="9336712" y="713511"/>
            <a:ext cx="40056" cy="440880"/>
          </a:xfrm>
          <a:custGeom>
            <a:rect b="b" l="l" r="r" t="t"/>
            <a:pathLst>
              <a:path extrusionOk="0" h="12620" w="1146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" name="Google Shape;214;p9"/>
          <p:cNvGrpSpPr/>
          <p:nvPr/>
        </p:nvGrpSpPr>
        <p:grpSpPr>
          <a:xfrm>
            <a:off x="-2757425" y="-2776080"/>
            <a:ext cx="12134200" cy="9442910"/>
            <a:chOff x="-2757425" y="-2776080"/>
            <a:chExt cx="12134200" cy="9442910"/>
          </a:xfrm>
        </p:grpSpPr>
        <p:grpSp>
          <p:nvGrpSpPr>
            <p:cNvPr id="215" name="Google Shape;215;p9"/>
            <p:cNvGrpSpPr/>
            <p:nvPr/>
          </p:nvGrpSpPr>
          <p:grpSpPr>
            <a:xfrm flipH="1" rot="-5400000">
              <a:off x="-1755963" y="657655"/>
              <a:ext cx="4791669" cy="923822"/>
              <a:chOff x="-78438" y="3775205"/>
              <a:chExt cx="4791669" cy="923822"/>
            </a:xfrm>
          </p:grpSpPr>
          <p:cxnSp>
            <p:nvCxnSpPr>
              <p:cNvPr id="216" name="Google Shape;216;p9"/>
              <p:cNvCxnSpPr/>
              <p:nvPr/>
            </p:nvCxnSpPr>
            <p:spPr>
              <a:xfrm>
                <a:off x="1857762" y="2762827"/>
                <a:ext cx="0" cy="387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7" name="Google Shape;217;p9"/>
              <p:cNvCxnSpPr/>
              <p:nvPr/>
            </p:nvCxnSpPr>
            <p:spPr>
              <a:xfrm rot="-5400000">
                <a:off x="3789591" y="3940627"/>
                <a:ext cx="764100" cy="75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8" name="Google Shape;218;p9"/>
              <p:cNvSpPr/>
              <p:nvPr/>
            </p:nvSpPr>
            <p:spPr>
              <a:xfrm>
                <a:off x="4519806" y="3775205"/>
                <a:ext cx="193425" cy="191350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9"/>
            <p:cNvGrpSpPr/>
            <p:nvPr/>
          </p:nvGrpSpPr>
          <p:grpSpPr>
            <a:xfrm rot="10800000">
              <a:off x="8695559" y="3306345"/>
              <a:ext cx="681217" cy="3360485"/>
              <a:chOff x="1337800" y="-2525590"/>
              <a:chExt cx="1498167" cy="7390555"/>
            </a:xfrm>
          </p:grpSpPr>
          <p:cxnSp>
            <p:nvCxnSpPr>
              <p:cNvPr id="220" name="Google Shape;220;p9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1" name="Google Shape;221;p9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2" name="Google Shape;222;p9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9"/>
            <p:cNvGrpSpPr/>
            <p:nvPr/>
          </p:nvGrpSpPr>
          <p:grpSpPr>
            <a:xfrm>
              <a:off x="146409" y="-2776080"/>
              <a:ext cx="681217" cy="3360485"/>
              <a:chOff x="1337800" y="-2525590"/>
              <a:chExt cx="1498167" cy="7390555"/>
            </a:xfrm>
          </p:grpSpPr>
          <p:cxnSp>
            <p:nvCxnSpPr>
              <p:cNvPr id="224" name="Google Shape;224;p9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5" name="Google Shape;225;p9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6" name="Google Shape;226;p9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" name="Google Shape;227;p9"/>
            <p:cNvGrpSpPr/>
            <p:nvPr/>
          </p:nvGrpSpPr>
          <p:grpSpPr>
            <a:xfrm>
              <a:off x="-2757425" y="811862"/>
              <a:ext cx="3859204" cy="615399"/>
              <a:chOff x="-6675" y="307100"/>
              <a:chExt cx="9140700" cy="4634025"/>
            </a:xfrm>
          </p:grpSpPr>
          <p:cxnSp>
            <p:nvCxnSpPr>
              <p:cNvPr id="228" name="Google Shape;228;p9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" name="Google Shape;229;p9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" name="Google Shape;230;p9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1" name="Google Shape;231;p9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" name="Google Shape;232;p9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" name="Google Shape;233;p9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" name="Google Shape;234;p9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" name="Google Shape;235;p9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" name="Google Shape;236;p9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" name="Google Shape;237;p9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8" name="Google Shape;238;p9"/>
            <p:cNvSpPr/>
            <p:nvPr/>
          </p:nvSpPr>
          <p:spPr>
            <a:xfrm rot="5400000">
              <a:off x="5637675" y="2986700"/>
              <a:ext cx="6471825" cy="764225"/>
            </a:xfrm>
            <a:custGeom>
              <a:rect b="b" l="l" r="r" t="t"/>
              <a:pathLst>
                <a:path extrusionOk="0" h="30569" w="258873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39" name="Google Shape;239;p9"/>
          <p:cNvGrpSpPr/>
          <p:nvPr/>
        </p:nvGrpSpPr>
        <p:grpSpPr>
          <a:xfrm>
            <a:off x="-157525" y="1684573"/>
            <a:ext cx="8689055" cy="440880"/>
            <a:chOff x="-157525" y="1684573"/>
            <a:chExt cx="8689055" cy="440880"/>
          </a:xfrm>
        </p:grpSpPr>
        <p:sp>
          <p:nvSpPr>
            <p:cNvPr id="240" name="Google Shape;240;p9"/>
            <p:cNvSpPr/>
            <p:nvPr/>
          </p:nvSpPr>
          <p:spPr>
            <a:xfrm>
              <a:off x="8491475" y="1684573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 rot="-5400000">
              <a:off x="42887" y="17249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9"/>
          <p:cNvGrpSpPr/>
          <p:nvPr/>
        </p:nvGrpSpPr>
        <p:grpSpPr>
          <a:xfrm>
            <a:off x="-350826" y="649496"/>
            <a:ext cx="9280380" cy="5170923"/>
            <a:chOff x="-350826" y="649496"/>
            <a:chExt cx="9280380" cy="5170923"/>
          </a:xfrm>
        </p:grpSpPr>
        <p:grpSp>
          <p:nvGrpSpPr>
            <p:cNvPr id="243" name="Google Shape;243;p9"/>
            <p:cNvGrpSpPr/>
            <p:nvPr/>
          </p:nvGrpSpPr>
          <p:grpSpPr>
            <a:xfrm>
              <a:off x="-350826" y="649496"/>
              <a:ext cx="9280380" cy="1759405"/>
              <a:chOff x="-350826" y="649496"/>
              <a:chExt cx="9280380" cy="1759405"/>
            </a:xfrm>
          </p:grpSpPr>
          <p:sp>
            <p:nvSpPr>
              <p:cNvPr id="244" name="Google Shape;244;p9"/>
              <p:cNvSpPr/>
              <p:nvPr/>
            </p:nvSpPr>
            <p:spPr>
              <a:xfrm rot="10800000">
                <a:off x="8886438" y="1209591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9"/>
              <p:cNvSpPr/>
              <p:nvPr/>
            </p:nvSpPr>
            <p:spPr>
              <a:xfrm rot="10800000">
                <a:off x="8695083" y="649496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9"/>
              <p:cNvSpPr/>
              <p:nvPr/>
            </p:nvSpPr>
            <p:spPr>
              <a:xfrm rot="5400000">
                <a:off x="425209" y="1958491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9"/>
              <p:cNvSpPr/>
              <p:nvPr/>
            </p:nvSpPr>
            <p:spPr>
              <a:xfrm rot="5400000">
                <a:off x="25375" y="1957600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" name="Google Shape;248;p9"/>
            <p:cNvGrpSpPr/>
            <p:nvPr/>
          </p:nvGrpSpPr>
          <p:grpSpPr>
            <a:xfrm>
              <a:off x="7280000" y="4709075"/>
              <a:ext cx="1111343" cy="1111343"/>
              <a:chOff x="8307725" y="278700"/>
              <a:chExt cx="1111343" cy="1111343"/>
            </a:xfrm>
          </p:grpSpPr>
          <p:sp>
            <p:nvSpPr>
              <p:cNvPr id="249" name="Google Shape;249;p9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3" name="Google Shape;253;p10"/>
          <p:cNvGrpSpPr/>
          <p:nvPr/>
        </p:nvGrpSpPr>
        <p:grpSpPr>
          <a:xfrm>
            <a:off x="-2466243" y="-2869459"/>
            <a:ext cx="11395878" cy="4597207"/>
            <a:chOff x="-2466243" y="-2869459"/>
            <a:chExt cx="11395878" cy="4597207"/>
          </a:xfrm>
        </p:grpSpPr>
        <p:grpSp>
          <p:nvGrpSpPr>
            <p:cNvPr id="254" name="Google Shape;254;p10"/>
            <p:cNvGrpSpPr/>
            <p:nvPr/>
          </p:nvGrpSpPr>
          <p:grpSpPr>
            <a:xfrm>
              <a:off x="-2466243" y="364624"/>
              <a:ext cx="4486819" cy="625122"/>
              <a:chOff x="-78438" y="4073905"/>
              <a:chExt cx="4486819" cy="625122"/>
            </a:xfrm>
          </p:grpSpPr>
          <p:cxnSp>
            <p:nvCxnSpPr>
              <p:cNvPr id="255" name="Google Shape;255;p10"/>
              <p:cNvCxnSpPr/>
              <p:nvPr/>
            </p:nvCxnSpPr>
            <p:spPr>
              <a:xfrm>
                <a:off x="1857762" y="2762827"/>
                <a:ext cx="0" cy="387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6" name="Google Shape;256;p10"/>
              <p:cNvCxnSpPr/>
              <p:nvPr/>
            </p:nvCxnSpPr>
            <p:spPr>
              <a:xfrm rot="-5400000">
                <a:off x="3788541" y="4241677"/>
                <a:ext cx="464100" cy="45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7" name="Google Shape;257;p10"/>
              <p:cNvSpPr/>
              <p:nvPr/>
            </p:nvSpPr>
            <p:spPr>
              <a:xfrm>
                <a:off x="4214956" y="4073905"/>
                <a:ext cx="193425" cy="191350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" name="Google Shape;258;p10"/>
            <p:cNvGrpSpPr/>
            <p:nvPr/>
          </p:nvGrpSpPr>
          <p:grpSpPr>
            <a:xfrm flipH="1" rot="5400000">
              <a:off x="-1083007" y="-1247557"/>
              <a:ext cx="3859204" cy="615399"/>
              <a:chOff x="-6675" y="307100"/>
              <a:chExt cx="9140700" cy="4634025"/>
            </a:xfrm>
          </p:grpSpPr>
          <p:cxnSp>
            <p:nvCxnSpPr>
              <p:cNvPr id="259" name="Google Shape;259;p10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0" name="Google Shape;260;p10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1" name="Google Shape;261;p10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2" name="Google Shape;262;p10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3" name="Google Shape;263;p10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4" name="Google Shape;264;p10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5" name="Google Shape;265;p10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6" name="Google Shape;266;p10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7" name="Google Shape;267;p10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8" name="Google Shape;268;p10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69" name="Google Shape;269;p10"/>
            <p:cNvGrpSpPr/>
            <p:nvPr/>
          </p:nvGrpSpPr>
          <p:grpSpPr>
            <a:xfrm>
              <a:off x="8248398" y="-1632737"/>
              <a:ext cx="681237" cy="3360485"/>
              <a:chOff x="8248398" y="-1632737"/>
              <a:chExt cx="681237" cy="3360485"/>
            </a:xfrm>
          </p:grpSpPr>
          <p:grpSp>
            <p:nvGrpSpPr>
              <p:cNvPr id="270" name="Google Shape;270;p10"/>
              <p:cNvGrpSpPr/>
              <p:nvPr/>
            </p:nvGrpSpPr>
            <p:grpSpPr>
              <a:xfrm flipH="1">
                <a:off x="8248398" y="-1632737"/>
                <a:ext cx="681217" cy="3360485"/>
                <a:chOff x="1337800" y="-2525590"/>
                <a:chExt cx="1498167" cy="7390555"/>
              </a:xfrm>
            </p:grpSpPr>
            <p:cxnSp>
              <p:nvCxnSpPr>
                <p:cNvPr id="271" name="Google Shape;271;p10"/>
                <p:cNvCxnSpPr/>
                <p:nvPr/>
              </p:nvCxnSpPr>
              <p:spPr>
                <a:xfrm rot="10800000">
                  <a:off x="1337800" y="-2525590"/>
                  <a:ext cx="0" cy="5870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2" name="Google Shape;272;p10"/>
                <p:cNvCxnSpPr/>
                <p:nvPr/>
              </p:nvCxnSpPr>
              <p:spPr>
                <a:xfrm>
                  <a:off x="1337800" y="3347125"/>
                  <a:ext cx="1158600" cy="1141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73" name="Google Shape;273;p10"/>
                <p:cNvSpPr/>
                <p:nvPr/>
              </p:nvSpPr>
              <p:spPr>
                <a:xfrm rot="5400000">
                  <a:off x="2412855" y="4441854"/>
                  <a:ext cx="425397" cy="420826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accent2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4" name="Google Shape;274;p10"/>
              <p:cNvGrpSpPr/>
              <p:nvPr/>
            </p:nvGrpSpPr>
            <p:grpSpPr>
              <a:xfrm>
                <a:off x="8436314" y="360846"/>
                <a:ext cx="493321" cy="357312"/>
                <a:chOff x="1722354" y="229144"/>
                <a:chExt cx="1748744" cy="1266614"/>
              </a:xfrm>
            </p:grpSpPr>
            <p:sp>
              <p:nvSpPr>
                <p:cNvPr id="275" name="Google Shape;275;p10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rect b="b" l="l" r="r" t="t"/>
                  <a:pathLst>
                    <a:path extrusionOk="0" fill="none" h="2777" w="4864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lt2"/>
                </a:solidFill>
                <a:ln cap="rnd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10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77" name="Google Shape;277;p10"/>
          <p:cNvGrpSpPr/>
          <p:nvPr/>
        </p:nvGrpSpPr>
        <p:grpSpPr>
          <a:xfrm>
            <a:off x="-150883" y="1137478"/>
            <a:ext cx="9080518" cy="813868"/>
            <a:chOff x="-150883" y="1137478"/>
            <a:chExt cx="9080518" cy="813868"/>
          </a:xfrm>
        </p:grpSpPr>
        <p:sp>
          <p:nvSpPr>
            <p:cNvPr id="278" name="Google Shape;278;p10"/>
            <p:cNvSpPr/>
            <p:nvPr/>
          </p:nvSpPr>
          <p:spPr>
            <a:xfrm flipH="1" rot="5400000">
              <a:off x="49529" y="93706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0"/>
            <p:cNvSpPr/>
            <p:nvPr/>
          </p:nvSpPr>
          <p:spPr>
            <a:xfrm flipH="1">
              <a:off x="8889579" y="151046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10"/>
          <p:cNvGrpSpPr/>
          <p:nvPr/>
        </p:nvGrpSpPr>
        <p:grpSpPr>
          <a:xfrm>
            <a:off x="-201760" y="1366772"/>
            <a:ext cx="9923304" cy="3117922"/>
            <a:chOff x="-201760" y="1366772"/>
            <a:chExt cx="9923304" cy="3117922"/>
          </a:xfrm>
        </p:grpSpPr>
        <p:grpSp>
          <p:nvGrpSpPr>
            <p:cNvPr id="281" name="Google Shape;281;p10"/>
            <p:cNvGrpSpPr/>
            <p:nvPr/>
          </p:nvGrpSpPr>
          <p:grpSpPr>
            <a:xfrm>
              <a:off x="8610200" y="3373350"/>
              <a:ext cx="1111343" cy="1111343"/>
              <a:chOff x="8307725" y="278700"/>
              <a:chExt cx="1111343" cy="1111343"/>
            </a:xfrm>
          </p:grpSpPr>
          <p:sp>
            <p:nvSpPr>
              <p:cNvPr id="282" name="Google Shape;282;p10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0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4" name="Google Shape;284;p10"/>
            <p:cNvGrpSpPr/>
            <p:nvPr/>
          </p:nvGrpSpPr>
          <p:grpSpPr>
            <a:xfrm flipH="1">
              <a:off x="8674231" y="1727755"/>
              <a:ext cx="247278" cy="1160062"/>
              <a:chOff x="1463894" y="1434556"/>
              <a:chExt cx="247278" cy="1160062"/>
            </a:xfrm>
          </p:grpSpPr>
          <p:sp>
            <p:nvSpPr>
              <p:cNvPr id="285" name="Google Shape;285;p10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0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" name="Google Shape;287;p10"/>
            <p:cNvGrpSpPr/>
            <p:nvPr/>
          </p:nvGrpSpPr>
          <p:grpSpPr>
            <a:xfrm flipH="1" rot="5400000">
              <a:off x="254631" y="910380"/>
              <a:ext cx="247278" cy="1160062"/>
              <a:chOff x="1463894" y="1434556"/>
              <a:chExt cx="247278" cy="1160062"/>
            </a:xfrm>
          </p:grpSpPr>
          <p:sp>
            <p:nvSpPr>
              <p:cNvPr id="288" name="Google Shape;288;p10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0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aleway Black"/>
              <a:buNone/>
              <a:defRPr sz="2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42.png"/><Relationship Id="rId5" Type="http://schemas.openxmlformats.org/officeDocument/2006/relationships/image" Target="../media/image28.png"/><Relationship Id="rId6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youtube.com/watch?v=eCxuASOSUZ0" TargetMode="External"/><Relationship Id="rId4" Type="http://schemas.openxmlformats.org/officeDocument/2006/relationships/image" Target="../media/image2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28.png"/><Relationship Id="rId6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youtube.com/watch?v=HOAY-WD30QU" TargetMode="External"/><Relationship Id="rId4" Type="http://schemas.openxmlformats.org/officeDocument/2006/relationships/image" Target="../media/image3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gif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5"/>
          <p:cNvSpPr txBox="1"/>
          <p:nvPr>
            <p:ph type="ctrTitle"/>
          </p:nvPr>
        </p:nvSpPr>
        <p:spPr>
          <a:xfrm>
            <a:off x="1350150" y="2563188"/>
            <a:ext cx="6443700" cy="45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GRADO EN INGENIERÍA DE ROBÓTICA SOFTWARE</a:t>
            </a:r>
            <a:endParaRPr sz="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3" name="Google Shape;663;p25"/>
          <p:cNvSpPr txBox="1"/>
          <p:nvPr>
            <p:ph idx="1" type="subTitle"/>
          </p:nvPr>
        </p:nvSpPr>
        <p:spPr>
          <a:xfrm>
            <a:off x="3303300" y="4150700"/>
            <a:ext cx="25374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Cristian Sánchez Rodríguez</a:t>
            </a:r>
            <a:endParaRPr/>
          </a:p>
        </p:txBody>
      </p:sp>
      <p:sp>
        <p:nvSpPr>
          <p:cNvPr id="664" name="Google Shape;664;p25"/>
          <p:cNvSpPr/>
          <p:nvPr/>
        </p:nvSpPr>
        <p:spPr>
          <a:xfrm rot="-5400000">
            <a:off x="1794125" y="2119859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5" name="Google Shape;665;p25"/>
          <p:cNvGrpSpPr/>
          <p:nvPr/>
        </p:nvGrpSpPr>
        <p:grpSpPr>
          <a:xfrm>
            <a:off x="6777434" y="2296620"/>
            <a:ext cx="1033834" cy="3360485"/>
            <a:chOff x="6777434" y="2296620"/>
            <a:chExt cx="1033834" cy="3360485"/>
          </a:xfrm>
        </p:grpSpPr>
        <p:grpSp>
          <p:nvGrpSpPr>
            <p:cNvPr id="666" name="Google Shape;666;p25"/>
            <p:cNvGrpSpPr/>
            <p:nvPr/>
          </p:nvGrpSpPr>
          <p:grpSpPr>
            <a:xfrm rot="10800000">
              <a:off x="6777434" y="2296620"/>
              <a:ext cx="681217" cy="3360485"/>
              <a:chOff x="1337800" y="-2525590"/>
              <a:chExt cx="1498167" cy="7390555"/>
            </a:xfrm>
          </p:grpSpPr>
          <p:cxnSp>
            <p:nvCxnSpPr>
              <p:cNvPr id="667" name="Google Shape;667;p25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8" name="Google Shape;668;p25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69" name="Google Shape;669;p25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0" name="Google Shape;670;p25"/>
            <p:cNvSpPr/>
            <p:nvPr/>
          </p:nvSpPr>
          <p:spPr>
            <a:xfrm>
              <a:off x="7771212" y="29729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5"/>
            <p:cNvSpPr/>
            <p:nvPr/>
          </p:nvSpPr>
          <p:spPr>
            <a:xfrm rot="10800000">
              <a:off x="7160463" y="4347766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5"/>
            <p:cNvSpPr/>
            <p:nvPr/>
          </p:nvSpPr>
          <p:spPr>
            <a:xfrm rot="10800000">
              <a:off x="6933883" y="3613321"/>
              <a:ext cx="75100" cy="827502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Google Shape;673;p25"/>
          <p:cNvGrpSpPr/>
          <p:nvPr/>
        </p:nvGrpSpPr>
        <p:grpSpPr>
          <a:xfrm>
            <a:off x="6262859" y="-2197955"/>
            <a:ext cx="681217" cy="3360485"/>
            <a:chOff x="1337800" y="-2525590"/>
            <a:chExt cx="1498167" cy="7390555"/>
          </a:xfrm>
        </p:grpSpPr>
        <p:cxnSp>
          <p:nvCxnSpPr>
            <p:cNvPr id="674" name="Google Shape;674;p25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" name="Google Shape;675;p25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6" name="Google Shape;676;p25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2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7" name="Google Shape;677;p25"/>
          <p:cNvSpPr/>
          <p:nvPr/>
        </p:nvSpPr>
        <p:spPr>
          <a:xfrm rot="-5400000">
            <a:off x="8215875" y="805548"/>
            <a:ext cx="40056" cy="440880"/>
          </a:xfrm>
          <a:custGeom>
            <a:rect b="b" l="l" r="r" t="t"/>
            <a:pathLst>
              <a:path extrusionOk="0" h="12620" w="1146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8" name="Google Shape;678;p25"/>
          <p:cNvGrpSpPr/>
          <p:nvPr/>
        </p:nvGrpSpPr>
        <p:grpSpPr>
          <a:xfrm flipH="1" rot="10800000">
            <a:off x="-2068288" y="305430"/>
            <a:ext cx="4791669" cy="923822"/>
            <a:chOff x="-78438" y="3775205"/>
            <a:chExt cx="4791669" cy="923822"/>
          </a:xfrm>
        </p:grpSpPr>
        <p:cxnSp>
          <p:nvCxnSpPr>
            <p:cNvPr id="679" name="Google Shape;679;p25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0" name="Google Shape;680;p25"/>
            <p:cNvCxnSpPr/>
            <p:nvPr/>
          </p:nvCxnSpPr>
          <p:spPr>
            <a:xfrm rot="-5400000">
              <a:off x="3789591" y="3940627"/>
              <a:ext cx="764100" cy="752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1" name="Google Shape;681;p25"/>
            <p:cNvSpPr/>
            <p:nvPr/>
          </p:nvSpPr>
          <p:spPr>
            <a:xfrm>
              <a:off x="4519806" y="3775205"/>
              <a:ext cx="193425" cy="191350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25"/>
          <p:cNvGrpSpPr/>
          <p:nvPr/>
        </p:nvGrpSpPr>
        <p:grpSpPr>
          <a:xfrm>
            <a:off x="3329300" y="-3035953"/>
            <a:ext cx="6471825" cy="4623428"/>
            <a:chOff x="3329300" y="-3035953"/>
            <a:chExt cx="6471825" cy="4623428"/>
          </a:xfrm>
        </p:grpSpPr>
        <p:grpSp>
          <p:nvGrpSpPr>
            <p:cNvPr id="683" name="Google Shape;683;p25"/>
            <p:cNvGrpSpPr/>
            <p:nvPr/>
          </p:nvGrpSpPr>
          <p:grpSpPr>
            <a:xfrm rot="5400000">
              <a:off x="2802525" y="-1414050"/>
              <a:ext cx="3859204" cy="615399"/>
              <a:chOff x="-6675" y="307100"/>
              <a:chExt cx="9140700" cy="4634025"/>
            </a:xfrm>
          </p:grpSpPr>
          <p:cxnSp>
            <p:nvCxnSpPr>
              <p:cNvPr id="684" name="Google Shape;684;p25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5" name="Google Shape;685;p25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6" name="Google Shape;686;p25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7" name="Google Shape;687;p25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8" name="Google Shape;688;p25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9" name="Google Shape;689;p25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0" name="Google Shape;690;p25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1" name="Google Shape;691;p25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2" name="Google Shape;692;p25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3" name="Google Shape;693;p25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694" name="Google Shape;694;p25"/>
            <p:cNvSpPr/>
            <p:nvPr/>
          </p:nvSpPr>
          <p:spPr>
            <a:xfrm>
              <a:off x="3329300" y="823250"/>
              <a:ext cx="6471825" cy="764225"/>
            </a:xfrm>
            <a:custGeom>
              <a:rect b="b" l="l" r="r" t="t"/>
              <a:pathLst>
                <a:path extrusionOk="0" h="30569" w="258873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pic>
        <p:nvPicPr>
          <p:cNvPr id="695" name="Google Shape;6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221" y="3177401"/>
            <a:ext cx="2217178" cy="6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000" y="905200"/>
            <a:ext cx="7475000" cy="16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25"/>
          <p:cNvSpPr txBox="1"/>
          <p:nvPr/>
        </p:nvSpPr>
        <p:spPr>
          <a:xfrm>
            <a:off x="0" y="1105400"/>
            <a:ext cx="91440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NAVEGACIÓN AUTÓNOMA DE UN DRON</a:t>
            </a:r>
            <a:endParaRPr sz="2400">
              <a:solidFill>
                <a:schemeClr val="dk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PARA LOCALIZAR UN TRANSMISOR DE RADIO FRECUENCIA</a:t>
            </a:r>
            <a:endParaRPr sz="2400">
              <a:solidFill>
                <a:schemeClr val="dk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BASADO EN APRENDIZAJE POR REFUERZO</a:t>
            </a:r>
            <a:endParaRPr sz="2400">
              <a:solidFill>
                <a:schemeClr val="dk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698" name="Google Shape;69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1550" y="3177398"/>
            <a:ext cx="2606801" cy="6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4"/>
          <p:cNvSpPr txBox="1"/>
          <p:nvPr>
            <p:ph type="title"/>
          </p:nvPr>
        </p:nvSpPr>
        <p:spPr>
          <a:xfrm>
            <a:off x="720000" y="478591"/>
            <a:ext cx="79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MODELO DE PROPAGACIÓN DE SEÑAL</a:t>
            </a:r>
            <a:endParaRPr sz="2100"/>
          </a:p>
        </p:txBody>
      </p:sp>
      <p:pic>
        <p:nvPicPr>
          <p:cNvPr id="774" name="Google Shape;7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450" y="991863"/>
            <a:ext cx="4445101" cy="17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34"/>
          <p:cNvPicPr preferRelativeResize="0"/>
          <p:nvPr/>
        </p:nvPicPr>
        <p:blipFill rotWithShape="1">
          <a:blip r:embed="rId4">
            <a:alphaModFix/>
          </a:blip>
          <a:srcRect b="62372" l="5495" r="7419" t="0"/>
          <a:stretch/>
        </p:blipFill>
        <p:spPr>
          <a:xfrm>
            <a:off x="868725" y="2827023"/>
            <a:ext cx="7697549" cy="7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34"/>
          <p:cNvPicPr preferRelativeResize="0"/>
          <p:nvPr/>
        </p:nvPicPr>
        <p:blipFill rotWithShape="1">
          <a:blip r:embed="rId4">
            <a:alphaModFix/>
          </a:blip>
          <a:srcRect b="48309" l="5495" r="7419" t="40127"/>
          <a:stretch/>
        </p:blipFill>
        <p:spPr>
          <a:xfrm>
            <a:off x="868725" y="4520563"/>
            <a:ext cx="7697549" cy="2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34"/>
          <p:cNvPicPr preferRelativeResize="0"/>
          <p:nvPr/>
        </p:nvPicPr>
        <p:blipFill rotWithShape="1">
          <a:blip r:embed="rId4">
            <a:alphaModFix/>
          </a:blip>
          <a:srcRect b="0" l="5495" r="7419" t="52892"/>
          <a:stretch/>
        </p:blipFill>
        <p:spPr>
          <a:xfrm>
            <a:off x="868725" y="3550135"/>
            <a:ext cx="7697549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34"/>
          <p:cNvPicPr preferRelativeResize="0"/>
          <p:nvPr/>
        </p:nvPicPr>
        <p:blipFill rotWithShape="1">
          <a:blip r:embed="rId5">
            <a:alphaModFix/>
          </a:blip>
          <a:srcRect b="48058" l="5523" r="7353" t="40372"/>
          <a:stretch/>
        </p:blipFill>
        <p:spPr>
          <a:xfrm>
            <a:off x="868725" y="4744494"/>
            <a:ext cx="7697549" cy="2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35"/>
          <p:cNvSpPr txBox="1"/>
          <p:nvPr>
            <p:ph type="title"/>
          </p:nvPr>
        </p:nvSpPr>
        <p:spPr>
          <a:xfrm>
            <a:off x="720000" y="478591"/>
            <a:ext cx="79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MPSS - </a:t>
            </a:r>
            <a:r>
              <a:rPr lang="en" sz="2100"/>
              <a:t>MÓDULO</a:t>
            </a:r>
            <a:r>
              <a:rPr lang="en" sz="2100"/>
              <a:t> DE PROPAGACIÓN DE SEÑALES SIMULADO</a:t>
            </a:r>
            <a:endParaRPr sz="2100"/>
          </a:p>
        </p:txBody>
      </p:sp>
      <p:pic>
        <p:nvPicPr>
          <p:cNvPr id="785" name="Google Shape;7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675" y="1452812"/>
            <a:ext cx="3645827" cy="2237876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35"/>
          <p:cNvSpPr txBox="1"/>
          <p:nvPr/>
        </p:nvSpPr>
        <p:spPr>
          <a:xfrm>
            <a:off x="520050" y="1452800"/>
            <a:ext cx="4242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Integra el modelo de Friis en un nodo ROS (a través de acciones y topics) para suplir una doble función: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 Light"/>
              <a:buChar char="●"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Proporcionar la potencia de la señal, dada una posición del mapa de calor.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 Light"/>
              <a:buChar char="●"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Representar gráficamente el mapa mediante un plugin de RVIZ (grid map).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87" name="Google Shape;787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6"/>
          <p:cNvSpPr txBox="1"/>
          <p:nvPr>
            <p:ph type="title"/>
          </p:nvPr>
        </p:nvSpPr>
        <p:spPr>
          <a:xfrm>
            <a:off x="720000" y="439166"/>
            <a:ext cx="79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ALGORITMOS DE</a:t>
            </a:r>
            <a:r>
              <a:rPr lang="en"/>
              <a:t> NAVEGACIÓN AUTÓNOMA</a:t>
            </a:r>
            <a:endParaRPr/>
          </a:p>
        </p:txBody>
      </p:sp>
      <p:sp>
        <p:nvSpPr>
          <p:cNvPr id="793" name="Google Shape;793;p36"/>
          <p:cNvSpPr txBox="1"/>
          <p:nvPr/>
        </p:nvSpPr>
        <p:spPr>
          <a:xfrm>
            <a:off x="517200" y="1336950"/>
            <a:ext cx="5277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Conforma el conjunto de soluciones propuestas, que dotan al dron de la capacidad para planificar y moverse, sin la intervención directa de un operador: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 Light"/>
              <a:buChar char="●"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ANAIV, acrónimo de “</a:t>
            </a:r>
            <a:r>
              <a:rPr i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Algoritmos de Navegación Autónoma basados en la Información de la Vecindad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”, enfoque tradicional.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 Light"/>
              <a:buChar char="●"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RL, o </a:t>
            </a:r>
            <a:r>
              <a:rPr i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Reinforcement Learning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Se comunican con el bloque MPSS para navegar hacia el transmisor, que modela la propagación de una señal en celdillas de 1x1 m (configurable).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94" name="Google Shape;7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001" y="1417538"/>
            <a:ext cx="2376376" cy="2308426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7"/>
          <p:cNvSpPr txBox="1"/>
          <p:nvPr>
            <p:ph idx="4" type="subTitle"/>
          </p:nvPr>
        </p:nvSpPr>
        <p:spPr>
          <a:xfrm>
            <a:off x="4848422" y="956688"/>
            <a:ext cx="3837300" cy="48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ANAIV +</a:t>
            </a:r>
            <a:endParaRPr/>
          </a:p>
        </p:txBody>
      </p:sp>
      <p:sp>
        <p:nvSpPr>
          <p:cNvPr id="801" name="Google Shape;801;p37"/>
          <p:cNvSpPr txBox="1"/>
          <p:nvPr>
            <p:ph type="title"/>
          </p:nvPr>
        </p:nvSpPr>
        <p:spPr>
          <a:xfrm>
            <a:off x="720000" y="538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ALGORITMOS DE NAVEGACIÓN AUTÓNOMA BASADOS EN LA INFORMACIÓN DE LA VECINDAD</a:t>
            </a:r>
            <a:endParaRPr sz="1300"/>
          </a:p>
        </p:txBody>
      </p:sp>
      <p:sp>
        <p:nvSpPr>
          <p:cNvPr id="802" name="Google Shape;802;p37"/>
          <p:cNvSpPr txBox="1"/>
          <p:nvPr>
            <p:ph idx="1" type="subTitle"/>
          </p:nvPr>
        </p:nvSpPr>
        <p:spPr>
          <a:xfrm>
            <a:off x="4848425" y="1353113"/>
            <a:ext cx="2610900" cy="7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 Light"/>
              <a:buChar char="●"/>
            </a:pPr>
            <a:r>
              <a:rPr lang="en"/>
              <a:t>No revisita, guarda información de 18 poses.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 Light"/>
              <a:buChar char="●"/>
            </a:pPr>
            <a:r>
              <a:rPr lang="en"/>
              <a:t>Misma condición de parada.</a:t>
            </a:r>
            <a:endParaRPr/>
          </a:p>
        </p:txBody>
      </p:sp>
      <p:sp>
        <p:nvSpPr>
          <p:cNvPr id="803" name="Google Shape;803;p37"/>
          <p:cNvSpPr txBox="1"/>
          <p:nvPr>
            <p:ph idx="2" type="subTitle"/>
          </p:nvPr>
        </p:nvSpPr>
        <p:spPr>
          <a:xfrm>
            <a:off x="1657875" y="1353113"/>
            <a:ext cx="2610900" cy="7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 Light"/>
              <a:buChar char="●"/>
            </a:pPr>
            <a:r>
              <a:rPr lang="en"/>
              <a:t>Visita todos los vecinos.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 Light"/>
              <a:buChar char="●"/>
            </a:pPr>
            <a:r>
              <a:rPr lang="en"/>
              <a:t>Condición de parada basada en objetivo anterior y actual.</a:t>
            </a:r>
            <a:endParaRPr/>
          </a:p>
        </p:txBody>
      </p:sp>
      <p:sp>
        <p:nvSpPr>
          <p:cNvPr id="804" name="Google Shape;804;p37"/>
          <p:cNvSpPr txBox="1"/>
          <p:nvPr>
            <p:ph idx="3" type="subTitle"/>
          </p:nvPr>
        </p:nvSpPr>
        <p:spPr>
          <a:xfrm>
            <a:off x="1657875" y="956688"/>
            <a:ext cx="2949300" cy="48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ANAIV</a:t>
            </a:r>
            <a:endParaRPr/>
          </a:p>
        </p:txBody>
      </p:sp>
      <p:pic>
        <p:nvPicPr>
          <p:cNvPr id="805" name="Google Shape;8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863" y="2153963"/>
            <a:ext cx="2684725" cy="2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425" y="2153963"/>
            <a:ext cx="2684725" cy="2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8"/>
          <p:cNvSpPr txBox="1"/>
          <p:nvPr>
            <p:ph type="title"/>
          </p:nvPr>
        </p:nvSpPr>
        <p:spPr>
          <a:xfrm>
            <a:off x="1782650" y="711700"/>
            <a:ext cx="26796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 RL</a:t>
            </a:r>
            <a:endParaRPr/>
          </a:p>
        </p:txBody>
      </p:sp>
      <p:sp>
        <p:nvSpPr>
          <p:cNvPr id="813" name="Google Shape;813;p38"/>
          <p:cNvSpPr txBox="1"/>
          <p:nvPr>
            <p:ph idx="1" type="subTitle"/>
          </p:nvPr>
        </p:nvSpPr>
        <p:spPr>
          <a:xfrm>
            <a:off x="1509200" y="1314325"/>
            <a:ext cx="7459800" cy="16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Está basado en Q-Learning, que es un algoritmo iterativo de aprendizaje por refuerzo basado en estados y acciones, donde a través de una función de recompensa, se converge hacia qué acción es la mejor para según qué estado se encuentre el agente. Para ello tenemos: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"/>
              <a:t>Fase de entrenamiento, donde se distinguen episodios (o intervalo de eventos dentro del escenario), en los que el agente aprende a través de la toma de acciones.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Fase de inferencia, donde el agente actúa en base a lo que aprendió durante el entrenamiento.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38"/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5" name="Google Shape;8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902" y="3139400"/>
            <a:ext cx="3026176" cy="14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39"/>
          <p:cNvSpPr txBox="1"/>
          <p:nvPr>
            <p:ph type="title"/>
          </p:nvPr>
        </p:nvSpPr>
        <p:spPr>
          <a:xfrm>
            <a:off x="1782650" y="711700"/>
            <a:ext cx="2893200" cy="49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 RL </a:t>
            </a:r>
            <a:endParaRPr/>
          </a:p>
        </p:txBody>
      </p:sp>
      <p:sp>
        <p:nvSpPr>
          <p:cNvPr id="822" name="Google Shape;822;p39"/>
          <p:cNvSpPr txBox="1"/>
          <p:nvPr>
            <p:ph idx="1" type="subTitle"/>
          </p:nvPr>
        </p:nvSpPr>
        <p:spPr>
          <a:xfrm>
            <a:off x="1509200" y="1127275"/>
            <a:ext cx="4408500" cy="38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el caso planteado, para llegar al transmisor, describimos los estados como coordenadas del mapa de calor, y las acciones como los movimientos que el dron puede realizar.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función de recompensa sigue esta fórmula: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R = (P(t + 1) - P(t)) x Factor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"/>
              <a:t>Moverse hacia mayor potencia de señal.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"/>
              <a:t>Moverse hacia menor potencia de señal.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"/>
              <a:t>Salir del mapa de calor.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39"/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4" name="Google Shape;8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897" y="1337313"/>
            <a:ext cx="2468875" cy="24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3750" y="3429300"/>
            <a:ext cx="197251" cy="22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6746" y="3458434"/>
            <a:ext cx="111256" cy="128643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0"/>
          <p:cNvSpPr txBox="1"/>
          <p:nvPr>
            <p:ph type="title"/>
          </p:nvPr>
        </p:nvSpPr>
        <p:spPr>
          <a:xfrm>
            <a:off x="720000" y="439166"/>
            <a:ext cx="79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 RL</a:t>
            </a:r>
            <a:endParaRPr/>
          </a:p>
        </p:txBody>
      </p:sp>
      <p:sp>
        <p:nvSpPr>
          <p:cNvPr id="833" name="Google Shape;833;p40"/>
          <p:cNvSpPr txBox="1"/>
          <p:nvPr/>
        </p:nvSpPr>
        <p:spPr>
          <a:xfrm>
            <a:off x="520050" y="958075"/>
            <a:ext cx="4339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Las condiciones de finalización de episodio son: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 Light"/>
              <a:buChar char="●"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Salir del mapa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 Light"/>
              <a:buChar char="●"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Llegar al transmisor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 Light"/>
              <a:buChar char="●"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(Opcional) n-malas acciones consecutivas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Cuando se reinicia el episodio, se selecciona unas nuevas coordenadas (o nuevo punto de entrenamiento), con el fin de evitar el </a:t>
            </a:r>
            <a:r>
              <a:rPr i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overfitting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En la fase de inferencia, se prueba al agente en posiciones nuevas, no empleadas durante el entrenamiento.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834" name="Google Shape;8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897" y="1650139"/>
            <a:ext cx="3166825" cy="2152325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 RL</a:t>
            </a:r>
            <a:endParaRPr/>
          </a:p>
        </p:txBody>
      </p:sp>
      <p:pic>
        <p:nvPicPr>
          <p:cNvPr id="841" name="Google Shape;841;p41"/>
          <p:cNvPicPr preferRelativeResize="0"/>
          <p:nvPr/>
        </p:nvPicPr>
        <p:blipFill rotWithShape="1">
          <a:blip r:embed="rId3">
            <a:alphaModFix/>
          </a:blip>
          <a:srcRect b="8737" l="8131" r="3192" t="3094"/>
          <a:stretch/>
        </p:blipFill>
        <p:spPr>
          <a:xfrm>
            <a:off x="4830475" y="1504275"/>
            <a:ext cx="4061899" cy="21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41"/>
          <p:cNvSpPr txBox="1"/>
          <p:nvPr/>
        </p:nvSpPr>
        <p:spPr>
          <a:xfrm>
            <a:off x="510000" y="1017725"/>
            <a:ext cx="4196100" cy="3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Gráficas 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extraídas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tras cada entrenamiento: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 Light"/>
              <a:buChar char="●"/>
            </a:pP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Epsilon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determina la fase de exploración, donde el agente toma acciones aleatorias o acciones determinadas.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 Light"/>
              <a:buChar char="●"/>
            </a:pP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Recompensa acumulada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que tiende a aumentar siempre que la acción acerque al dron al transmisor.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 Light"/>
              <a:buChar char="●"/>
            </a:pP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Iteraciones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o número de acciones tomadas hasta finalizar el episodio.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Por ello </a:t>
            </a: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converge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cuando la recompensa acumulada se estabiliza de forma creciente (se mueve hacia más potencia) y cuando el número de iteraciones se reduce (llega al objetivo en menos pasos).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43" name="Google Shape;843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 EXPERIMENTO</a:t>
            </a:r>
            <a:endParaRPr/>
          </a:p>
        </p:txBody>
      </p:sp>
      <p:pic>
        <p:nvPicPr>
          <p:cNvPr id="849" name="Google Shape;849;p42"/>
          <p:cNvPicPr preferRelativeResize="0"/>
          <p:nvPr/>
        </p:nvPicPr>
        <p:blipFill rotWithShape="1">
          <a:blip r:embed="rId3">
            <a:alphaModFix/>
          </a:blip>
          <a:srcRect b="14317" l="32614" r="30161" t="15150"/>
          <a:stretch/>
        </p:blipFill>
        <p:spPr>
          <a:xfrm>
            <a:off x="5353550" y="95200"/>
            <a:ext cx="3111852" cy="31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42"/>
          <p:cNvSpPr txBox="1"/>
          <p:nvPr/>
        </p:nvSpPr>
        <p:spPr>
          <a:xfrm>
            <a:off x="719999" y="1261300"/>
            <a:ext cx="4628400" cy="16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Se comparan los algoritmos mencionados en distintos escenarios: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 Light"/>
              <a:buChar char="●"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Transmisor en el centro y en la esquina.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 Light"/>
              <a:buChar char="●"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Mapas de distinto tamaño (12x12 y 30x30).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851" name="Google Shape;851;p42"/>
          <p:cNvPicPr preferRelativeResize="0"/>
          <p:nvPr/>
        </p:nvPicPr>
        <p:blipFill rotWithShape="1">
          <a:blip r:embed="rId4">
            <a:alphaModFix/>
          </a:blip>
          <a:srcRect b="19713" l="1543" r="2006" t="44759"/>
          <a:stretch/>
        </p:blipFill>
        <p:spPr>
          <a:xfrm>
            <a:off x="678600" y="3354800"/>
            <a:ext cx="7786812" cy="163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3200" y="5263725"/>
            <a:ext cx="128925" cy="1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7125" y="3490850"/>
            <a:ext cx="128925" cy="1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4800" y="3490850"/>
            <a:ext cx="128925" cy="1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0200" y="3490850"/>
            <a:ext cx="128925" cy="1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9712" y="3878774"/>
            <a:ext cx="128924" cy="129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8337" y="3878774"/>
            <a:ext cx="128924" cy="129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3737" y="5263586"/>
            <a:ext cx="128924" cy="129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6962" y="3878774"/>
            <a:ext cx="128924" cy="1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42"/>
          <p:cNvSpPr txBox="1"/>
          <p:nvPr/>
        </p:nvSpPr>
        <p:spPr>
          <a:xfrm>
            <a:off x="6582525" y="1776825"/>
            <a:ext cx="4851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anken Grotesk"/>
                <a:ea typeface="Hanken Grotesk"/>
                <a:cs typeface="Hanken Grotesk"/>
                <a:sym typeface="Hanken Grotesk"/>
              </a:rPr>
              <a:t>TX</a:t>
            </a:r>
            <a:endParaRPr b="1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61" name="Google Shape;861;p42"/>
          <p:cNvSpPr txBox="1"/>
          <p:nvPr/>
        </p:nvSpPr>
        <p:spPr>
          <a:xfrm>
            <a:off x="5359713" y="139300"/>
            <a:ext cx="26634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Hanken Grotesk"/>
                <a:ea typeface="Hanken Grotesk"/>
                <a:cs typeface="Hanken Grotesk"/>
                <a:sym typeface="Hanken Grotesk"/>
              </a:rPr>
              <a:t>PUNTO DE ENTRENAMIENTO</a:t>
            </a:r>
            <a:endParaRPr b="1" sz="8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62" name="Google Shape;862;p42"/>
          <p:cNvSpPr txBox="1"/>
          <p:nvPr/>
        </p:nvSpPr>
        <p:spPr>
          <a:xfrm>
            <a:off x="6189575" y="912525"/>
            <a:ext cx="26634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Hanken Grotesk"/>
                <a:ea typeface="Hanken Grotesk"/>
                <a:cs typeface="Hanken Grotesk"/>
                <a:sym typeface="Hanken Grotesk"/>
              </a:rPr>
              <a:t>PUNTO DE INFERENCIA</a:t>
            </a:r>
            <a:endParaRPr b="1" sz="8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63" name="Google Shape;863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 EXPERIMENTO</a:t>
            </a:r>
            <a:endParaRPr/>
          </a:p>
        </p:txBody>
      </p:sp>
      <p:pic>
        <p:nvPicPr>
          <p:cNvPr id="869" name="Google Shape;869;p43"/>
          <p:cNvPicPr preferRelativeResize="0"/>
          <p:nvPr/>
        </p:nvPicPr>
        <p:blipFill rotWithShape="1">
          <a:blip r:embed="rId3">
            <a:alphaModFix/>
          </a:blip>
          <a:srcRect b="0" l="8300" r="4049" t="0"/>
          <a:stretch/>
        </p:blipFill>
        <p:spPr>
          <a:xfrm>
            <a:off x="1182388" y="925775"/>
            <a:ext cx="6779226" cy="40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6"/>
          <p:cNvSpPr txBox="1"/>
          <p:nvPr>
            <p:ph type="title"/>
          </p:nvPr>
        </p:nvSpPr>
        <p:spPr>
          <a:xfrm>
            <a:off x="1782650" y="711700"/>
            <a:ext cx="2893200" cy="50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DRONES</a:t>
            </a:r>
            <a:endParaRPr/>
          </a:p>
        </p:txBody>
      </p:sp>
      <p:sp>
        <p:nvSpPr>
          <p:cNvPr id="704" name="Google Shape;704;p26"/>
          <p:cNvSpPr txBox="1"/>
          <p:nvPr>
            <p:ph idx="1" type="subTitle"/>
          </p:nvPr>
        </p:nvSpPr>
        <p:spPr>
          <a:xfrm>
            <a:off x="1509200" y="1649750"/>
            <a:ext cx="3613800" cy="16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Dispositivos aéreos no tripulados, útiles en labores 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"/>
              <a:t>Inspección.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"/>
              <a:t>Inventariado.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"/>
              <a:t>SAR.</a:t>
            </a:r>
            <a:endParaRPr/>
          </a:p>
        </p:txBody>
      </p:sp>
      <p:sp>
        <p:nvSpPr>
          <p:cNvPr id="705" name="Google Shape;705;p26"/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6" name="Google Shape;7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775" y="1408187"/>
            <a:ext cx="3370501" cy="2098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44"/>
          <p:cNvSpPr txBox="1"/>
          <p:nvPr>
            <p:ph type="title"/>
          </p:nvPr>
        </p:nvSpPr>
        <p:spPr>
          <a:xfrm>
            <a:off x="720000" y="478591"/>
            <a:ext cx="79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PRIMER EXPERIMENTO</a:t>
            </a:r>
            <a:endParaRPr sz="2100"/>
          </a:p>
        </p:txBody>
      </p:sp>
      <p:pic>
        <p:nvPicPr>
          <p:cNvPr descr="Video resumen del trabajo de fin de grado, para el grado de Ingeniería de Robótica Software, en la Universidad Rey Juan Carlos.&#10;&#10;Video montado y editado por: @juan_hso (Instagram)&#10;Música: Producida por mí.&#10;&#10;Capítulos:&#10;00:00 Introducción&#10;00:10 Teleoperador&#10;00:20 Interfaz gráfica (Friis)&#10;00:30 Bloque de navegación autónoma&#10;00:40 ANAIV y ANAIV+&#10;00:54 Q-Learning&#10;1:11 Obstáculos" id="876" name="Google Shape;876;p44" title="TFG - Navegación autónoma de un dron (Q-Learning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513" y="1051310"/>
            <a:ext cx="6569975" cy="36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ENTORNOS DINÁMICOS</a:t>
            </a:r>
            <a:endParaRPr/>
          </a:p>
        </p:txBody>
      </p:sp>
      <p:sp>
        <p:nvSpPr>
          <p:cNvPr id="883" name="Google Shape;883;p45"/>
          <p:cNvSpPr txBox="1"/>
          <p:nvPr>
            <p:ph idx="1" type="subTitle"/>
          </p:nvPr>
        </p:nvSpPr>
        <p:spPr>
          <a:xfrm>
            <a:off x="1253224" y="17701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entornos reales, cabe esperar la presencia de elementos obstructivos durante la navegación.</a:t>
            </a:r>
            <a:endParaRPr/>
          </a:p>
        </p:txBody>
      </p:sp>
      <p:sp>
        <p:nvSpPr>
          <p:cNvPr id="884" name="Google Shape;884;p45"/>
          <p:cNvSpPr txBox="1"/>
          <p:nvPr>
            <p:ph idx="2" type="subTitle"/>
          </p:nvPr>
        </p:nvSpPr>
        <p:spPr>
          <a:xfrm>
            <a:off x="5079776" y="17701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Estos, o bien por otras causas, pueden provocar interferencias en las señal, y por ende en su propagación.</a:t>
            </a:r>
            <a:endParaRPr/>
          </a:p>
        </p:txBody>
      </p:sp>
      <p:sp>
        <p:nvSpPr>
          <p:cNvPr id="885" name="Google Shape;885;p45"/>
          <p:cNvSpPr txBox="1"/>
          <p:nvPr>
            <p:ph idx="4" type="subTitle"/>
          </p:nvPr>
        </p:nvSpPr>
        <p:spPr>
          <a:xfrm>
            <a:off x="1269551" y="32993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Puesto que el dron aprende el escenario concreto, es inviable predecir la posición de los obstáculos en el escenario final, por ello se debe encontrar nuevas soluciones.</a:t>
            </a:r>
            <a:endParaRPr/>
          </a:p>
        </p:txBody>
      </p:sp>
      <p:sp>
        <p:nvSpPr>
          <p:cNvPr id="886" name="Google Shape;886;p45"/>
          <p:cNvSpPr txBox="1"/>
          <p:nvPr>
            <p:ph idx="5" type="subTitle"/>
          </p:nvPr>
        </p:nvSpPr>
        <p:spPr>
          <a:xfrm>
            <a:off x="1253225" y="1316050"/>
            <a:ext cx="28110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OBSTÁCULOS</a:t>
            </a:r>
            <a:endParaRPr/>
          </a:p>
        </p:txBody>
      </p:sp>
      <p:sp>
        <p:nvSpPr>
          <p:cNvPr id="887" name="Google Shape;887;p45"/>
          <p:cNvSpPr txBox="1"/>
          <p:nvPr>
            <p:ph idx="7" type="subTitle"/>
          </p:nvPr>
        </p:nvSpPr>
        <p:spPr>
          <a:xfrm>
            <a:off x="5079750" y="1316050"/>
            <a:ext cx="28110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EFECTO EN LA SEÑAL</a:t>
            </a:r>
            <a:endParaRPr/>
          </a:p>
        </p:txBody>
      </p:sp>
      <p:sp>
        <p:nvSpPr>
          <p:cNvPr id="888" name="Google Shape;888;p45"/>
          <p:cNvSpPr txBox="1"/>
          <p:nvPr>
            <p:ph idx="8" type="subTitle"/>
          </p:nvPr>
        </p:nvSpPr>
        <p:spPr>
          <a:xfrm>
            <a:off x="1269525" y="2845375"/>
            <a:ext cx="28110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NUEVO ENFOQUE</a:t>
            </a:r>
            <a:endParaRPr/>
          </a:p>
        </p:txBody>
      </p:sp>
      <p:sp>
        <p:nvSpPr>
          <p:cNvPr id="889" name="Google Shape;889;p45"/>
          <p:cNvSpPr/>
          <p:nvPr/>
        </p:nvSpPr>
        <p:spPr>
          <a:xfrm>
            <a:off x="818363" y="1401888"/>
            <a:ext cx="345150" cy="344900"/>
          </a:xfrm>
          <a:custGeom>
            <a:rect b="b" l="l" r="r" t="t"/>
            <a:pathLst>
              <a:path extrusionOk="0" h="13796" w="13806">
                <a:moveTo>
                  <a:pt x="2561" y="880"/>
                </a:moveTo>
                <a:lnTo>
                  <a:pt x="3964" y="1747"/>
                </a:lnTo>
                <a:lnTo>
                  <a:pt x="2561" y="2622"/>
                </a:lnTo>
                <a:lnTo>
                  <a:pt x="1170" y="1747"/>
                </a:lnTo>
                <a:lnTo>
                  <a:pt x="2561" y="880"/>
                </a:lnTo>
                <a:close/>
                <a:moveTo>
                  <a:pt x="11247" y="880"/>
                </a:moveTo>
                <a:lnTo>
                  <a:pt x="12638" y="1747"/>
                </a:lnTo>
                <a:lnTo>
                  <a:pt x="11247" y="2622"/>
                </a:lnTo>
                <a:lnTo>
                  <a:pt x="9855" y="1747"/>
                </a:lnTo>
                <a:lnTo>
                  <a:pt x="11247" y="880"/>
                </a:lnTo>
                <a:close/>
                <a:moveTo>
                  <a:pt x="808" y="2482"/>
                </a:moveTo>
                <a:lnTo>
                  <a:pt x="2152" y="3323"/>
                </a:lnTo>
                <a:lnTo>
                  <a:pt x="2152" y="5065"/>
                </a:lnTo>
                <a:lnTo>
                  <a:pt x="808" y="4224"/>
                </a:lnTo>
                <a:lnTo>
                  <a:pt x="808" y="2482"/>
                </a:lnTo>
                <a:close/>
                <a:moveTo>
                  <a:pt x="4315" y="2482"/>
                </a:moveTo>
                <a:lnTo>
                  <a:pt x="4315" y="4224"/>
                </a:lnTo>
                <a:lnTo>
                  <a:pt x="2971" y="5065"/>
                </a:lnTo>
                <a:lnTo>
                  <a:pt x="2971" y="3323"/>
                </a:lnTo>
                <a:lnTo>
                  <a:pt x="4315" y="2482"/>
                </a:lnTo>
                <a:close/>
                <a:moveTo>
                  <a:pt x="9493" y="2482"/>
                </a:moveTo>
                <a:lnTo>
                  <a:pt x="10837" y="3323"/>
                </a:lnTo>
                <a:lnTo>
                  <a:pt x="10837" y="5065"/>
                </a:lnTo>
                <a:lnTo>
                  <a:pt x="9493" y="4224"/>
                </a:lnTo>
                <a:lnTo>
                  <a:pt x="9493" y="2482"/>
                </a:lnTo>
                <a:close/>
                <a:moveTo>
                  <a:pt x="13000" y="2482"/>
                </a:moveTo>
                <a:lnTo>
                  <a:pt x="13000" y="4224"/>
                </a:lnTo>
                <a:lnTo>
                  <a:pt x="11642" y="5065"/>
                </a:lnTo>
                <a:lnTo>
                  <a:pt x="11642" y="3323"/>
                </a:lnTo>
                <a:lnTo>
                  <a:pt x="13000" y="2482"/>
                </a:lnTo>
                <a:close/>
                <a:moveTo>
                  <a:pt x="2561" y="8479"/>
                </a:moveTo>
                <a:lnTo>
                  <a:pt x="3964" y="9355"/>
                </a:lnTo>
                <a:lnTo>
                  <a:pt x="2561" y="10219"/>
                </a:lnTo>
                <a:lnTo>
                  <a:pt x="1170" y="9355"/>
                </a:lnTo>
                <a:lnTo>
                  <a:pt x="2561" y="8479"/>
                </a:lnTo>
                <a:close/>
                <a:moveTo>
                  <a:pt x="11247" y="8479"/>
                </a:moveTo>
                <a:lnTo>
                  <a:pt x="12638" y="9355"/>
                </a:lnTo>
                <a:lnTo>
                  <a:pt x="11247" y="10219"/>
                </a:lnTo>
                <a:lnTo>
                  <a:pt x="9855" y="9355"/>
                </a:lnTo>
                <a:lnTo>
                  <a:pt x="11247" y="8479"/>
                </a:lnTo>
                <a:close/>
                <a:moveTo>
                  <a:pt x="8685" y="2961"/>
                </a:moveTo>
                <a:lnTo>
                  <a:pt x="8685" y="4445"/>
                </a:lnTo>
                <a:cubicBezTo>
                  <a:pt x="8685" y="4586"/>
                  <a:pt x="8756" y="4715"/>
                  <a:pt x="8873" y="4785"/>
                </a:cubicBezTo>
                <a:lnTo>
                  <a:pt x="10837" y="6025"/>
                </a:lnTo>
                <a:lnTo>
                  <a:pt x="10837" y="7778"/>
                </a:lnTo>
                <a:lnTo>
                  <a:pt x="8873" y="9015"/>
                </a:lnTo>
                <a:cubicBezTo>
                  <a:pt x="8756" y="9085"/>
                  <a:pt x="8685" y="9214"/>
                  <a:pt x="8685" y="9355"/>
                </a:cubicBezTo>
                <a:lnTo>
                  <a:pt x="8685" y="10839"/>
                </a:lnTo>
                <a:lnTo>
                  <a:pt x="5120" y="10839"/>
                </a:lnTo>
                <a:lnTo>
                  <a:pt x="5120" y="9355"/>
                </a:lnTo>
                <a:cubicBezTo>
                  <a:pt x="5120" y="9214"/>
                  <a:pt x="5050" y="9085"/>
                  <a:pt x="4935" y="9015"/>
                </a:cubicBezTo>
                <a:lnTo>
                  <a:pt x="2971" y="7778"/>
                </a:lnTo>
                <a:lnTo>
                  <a:pt x="2971" y="6025"/>
                </a:lnTo>
                <a:lnTo>
                  <a:pt x="4935" y="4785"/>
                </a:lnTo>
                <a:cubicBezTo>
                  <a:pt x="5050" y="4715"/>
                  <a:pt x="5120" y="4586"/>
                  <a:pt x="5120" y="4445"/>
                </a:cubicBezTo>
                <a:lnTo>
                  <a:pt x="5120" y="2961"/>
                </a:lnTo>
                <a:close/>
                <a:moveTo>
                  <a:pt x="808" y="10078"/>
                </a:moveTo>
                <a:lnTo>
                  <a:pt x="2152" y="10920"/>
                </a:lnTo>
                <a:lnTo>
                  <a:pt x="2152" y="12662"/>
                </a:lnTo>
                <a:lnTo>
                  <a:pt x="808" y="11821"/>
                </a:lnTo>
                <a:lnTo>
                  <a:pt x="808" y="10078"/>
                </a:lnTo>
                <a:close/>
                <a:moveTo>
                  <a:pt x="4315" y="10078"/>
                </a:moveTo>
                <a:lnTo>
                  <a:pt x="4315" y="11821"/>
                </a:lnTo>
                <a:lnTo>
                  <a:pt x="2971" y="12662"/>
                </a:lnTo>
                <a:lnTo>
                  <a:pt x="2971" y="10920"/>
                </a:lnTo>
                <a:lnTo>
                  <a:pt x="4315" y="10078"/>
                </a:lnTo>
                <a:close/>
                <a:moveTo>
                  <a:pt x="9493" y="10078"/>
                </a:moveTo>
                <a:lnTo>
                  <a:pt x="10837" y="10920"/>
                </a:lnTo>
                <a:lnTo>
                  <a:pt x="10837" y="12662"/>
                </a:lnTo>
                <a:lnTo>
                  <a:pt x="9493" y="11821"/>
                </a:lnTo>
                <a:lnTo>
                  <a:pt x="9493" y="10078"/>
                </a:lnTo>
                <a:close/>
                <a:moveTo>
                  <a:pt x="13000" y="10078"/>
                </a:moveTo>
                <a:lnTo>
                  <a:pt x="13000" y="11821"/>
                </a:lnTo>
                <a:lnTo>
                  <a:pt x="11642" y="12662"/>
                </a:lnTo>
                <a:lnTo>
                  <a:pt x="11642" y="10920"/>
                </a:lnTo>
                <a:lnTo>
                  <a:pt x="13000" y="10078"/>
                </a:lnTo>
                <a:close/>
                <a:moveTo>
                  <a:pt x="2561" y="0"/>
                </a:moveTo>
                <a:cubicBezTo>
                  <a:pt x="2489" y="0"/>
                  <a:pt x="2416" y="21"/>
                  <a:pt x="2351" y="63"/>
                </a:cubicBezTo>
                <a:lnTo>
                  <a:pt x="188" y="1407"/>
                </a:lnTo>
                <a:cubicBezTo>
                  <a:pt x="70" y="1477"/>
                  <a:pt x="0" y="1618"/>
                  <a:pt x="0" y="1747"/>
                </a:cubicBezTo>
                <a:lnTo>
                  <a:pt x="0" y="4445"/>
                </a:lnTo>
                <a:cubicBezTo>
                  <a:pt x="0" y="4586"/>
                  <a:pt x="70" y="4715"/>
                  <a:pt x="188" y="4785"/>
                </a:cubicBezTo>
                <a:lnTo>
                  <a:pt x="2152" y="6025"/>
                </a:lnTo>
                <a:lnTo>
                  <a:pt x="2152" y="7778"/>
                </a:lnTo>
                <a:lnTo>
                  <a:pt x="188" y="9015"/>
                </a:lnTo>
                <a:cubicBezTo>
                  <a:pt x="70" y="9085"/>
                  <a:pt x="0" y="9214"/>
                  <a:pt x="0" y="9355"/>
                </a:cubicBezTo>
                <a:lnTo>
                  <a:pt x="0" y="12056"/>
                </a:lnTo>
                <a:cubicBezTo>
                  <a:pt x="0" y="12182"/>
                  <a:pt x="70" y="12323"/>
                  <a:pt x="188" y="12393"/>
                </a:cubicBezTo>
                <a:lnTo>
                  <a:pt x="2351" y="13739"/>
                </a:lnTo>
                <a:cubicBezTo>
                  <a:pt x="2410" y="13784"/>
                  <a:pt x="2491" y="13795"/>
                  <a:pt x="2561" y="13795"/>
                </a:cubicBezTo>
                <a:cubicBezTo>
                  <a:pt x="2632" y="13795"/>
                  <a:pt x="2713" y="13784"/>
                  <a:pt x="2772" y="13739"/>
                </a:cubicBezTo>
                <a:lnTo>
                  <a:pt x="4935" y="12393"/>
                </a:lnTo>
                <a:cubicBezTo>
                  <a:pt x="5050" y="12323"/>
                  <a:pt x="5120" y="12182"/>
                  <a:pt x="5120" y="12056"/>
                </a:cubicBezTo>
                <a:lnTo>
                  <a:pt x="5120" y="11647"/>
                </a:lnTo>
                <a:lnTo>
                  <a:pt x="8685" y="11647"/>
                </a:lnTo>
                <a:lnTo>
                  <a:pt x="8685" y="12056"/>
                </a:lnTo>
                <a:cubicBezTo>
                  <a:pt x="8685" y="12182"/>
                  <a:pt x="8756" y="12323"/>
                  <a:pt x="8873" y="12393"/>
                </a:cubicBezTo>
                <a:lnTo>
                  <a:pt x="11025" y="13739"/>
                </a:lnTo>
                <a:cubicBezTo>
                  <a:pt x="11095" y="13784"/>
                  <a:pt x="11165" y="13795"/>
                  <a:pt x="11247" y="13795"/>
                </a:cubicBezTo>
                <a:cubicBezTo>
                  <a:pt x="11317" y="13795"/>
                  <a:pt x="11387" y="13784"/>
                  <a:pt x="11457" y="13739"/>
                </a:cubicBezTo>
                <a:lnTo>
                  <a:pt x="13620" y="12393"/>
                </a:lnTo>
                <a:cubicBezTo>
                  <a:pt x="13735" y="12323"/>
                  <a:pt x="13805" y="12182"/>
                  <a:pt x="13805" y="12056"/>
                </a:cubicBezTo>
                <a:lnTo>
                  <a:pt x="13805" y="9355"/>
                </a:lnTo>
                <a:cubicBezTo>
                  <a:pt x="13805" y="9214"/>
                  <a:pt x="13735" y="9085"/>
                  <a:pt x="13620" y="9015"/>
                </a:cubicBezTo>
                <a:lnTo>
                  <a:pt x="11642" y="7778"/>
                </a:lnTo>
                <a:lnTo>
                  <a:pt x="11642" y="6025"/>
                </a:lnTo>
                <a:lnTo>
                  <a:pt x="13620" y="4785"/>
                </a:lnTo>
                <a:cubicBezTo>
                  <a:pt x="13735" y="4715"/>
                  <a:pt x="13805" y="4586"/>
                  <a:pt x="13805" y="4445"/>
                </a:cubicBezTo>
                <a:lnTo>
                  <a:pt x="13805" y="1747"/>
                </a:lnTo>
                <a:cubicBezTo>
                  <a:pt x="13805" y="1618"/>
                  <a:pt x="13735" y="1477"/>
                  <a:pt x="13620" y="1407"/>
                </a:cubicBezTo>
                <a:lnTo>
                  <a:pt x="11457" y="63"/>
                </a:lnTo>
                <a:cubicBezTo>
                  <a:pt x="11393" y="21"/>
                  <a:pt x="11320" y="0"/>
                  <a:pt x="11245" y="0"/>
                </a:cubicBezTo>
                <a:cubicBezTo>
                  <a:pt x="11171" y="0"/>
                  <a:pt x="11095" y="21"/>
                  <a:pt x="11025" y="63"/>
                </a:cubicBezTo>
                <a:lnTo>
                  <a:pt x="8873" y="1407"/>
                </a:lnTo>
                <a:cubicBezTo>
                  <a:pt x="8756" y="1477"/>
                  <a:pt x="8685" y="1618"/>
                  <a:pt x="8685" y="1747"/>
                </a:cubicBezTo>
                <a:lnTo>
                  <a:pt x="8685" y="2153"/>
                </a:lnTo>
                <a:lnTo>
                  <a:pt x="5120" y="2153"/>
                </a:lnTo>
                <a:lnTo>
                  <a:pt x="5120" y="1747"/>
                </a:lnTo>
                <a:cubicBezTo>
                  <a:pt x="5120" y="1618"/>
                  <a:pt x="5050" y="1477"/>
                  <a:pt x="4935" y="1407"/>
                </a:cubicBezTo>
                <a:lnTo>
                  <a:pt x="2772" y="63"/>
                </a:lnTo>
                <a:cubicBezTo>
                  <a:pt x="2707" y="21"/>
                  <a:pt x="2634" y="0"/>
                  <a:pt x="25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890" name="Google Shape;890;p45"/>
          <p:cNvGrpSpPr/>
          <p:nvPr/>
        </p:nvGrpSpPr>
        <p:grpSpPr>
          <a:xfrm>
            <a:off x="4627863" y="1401900"/>
            <a:ext cx="346550" cy="344900"/>
            <a:chOff x="3239763" y="2681150"/>
            <a:chExt cx="346550" cy="344900"/>
          </a:xfrm>
        </p:grpSpPr>
        <p:sp>
          <p:nvSpPr>
            <p:cNvPr id="891" name="Google Shape;891;p45"/>
            <p:cNvSpPr/>
            <p:nvPr/>
          </p:nvSpPr>
          <p:spPr>
            <a:xfrm>
              <a:off x="3344688" y="2763625"/>
              <a:ext cx="136775" cy="43900"/>
            </a:xfrm>
            <a:custGeom>
              <a:rect b="b" l="l" r="r" t="t"/>
              <a:pathLst>
                <a:path extrusionOk="0" h="1756" w="5471">
                  <a:moveTo>
                    <a:pt x="2738" y="1"/>
                  </a:moveTo>
                  <a:cubicBezTo>
                    <a:pt x="1808" y="1"/>
                    <a:pt x="876" y="354"/>
                    <a:pt x="163" y="1061"/>
                  </a:cubicBezTo>
                  <a:cubicBezTo>
                    <a:pt x="0" y="1224"/>
                    <a:pt x="0" y="1482"/>
                    <a:pt x="163" y="1633"/>
                  </a:cubicBezTo>
                  <a:cubicBezTo>
                    <a:pt x="245" y="1715"/>
                    <a:pt x="347" y="1755"/>
                    <a:pt x="449" y="1755"/>
                  </a:cubicBezTo>
                  <a:cubicBezTo>
                    <a:pt x="552" y="1755"/>
                    <a:pt x="654" y="1715"/>
                    <a:pt x="735" y="1633"/>
                  </a:cubicBezTo>
                  <a:cubicBezTo>
                    <a:pt x="1291" y="1083"/>
                    <a:pt x="2015" y="809"/>
                    <a:pt x="2738" y="809"/>
                  </a:cubicBezTo>
                  <a:cubicBezTo>
                    <a:pt x="3462" y="809"/>
                    <a:pt x="4183" y="1083"/>
                    <a:pt x="4733" y="1633"/>
                  </a:cubicBezTo>
                  <a:cubicBezTo>
                    <a:pt x="4814" y="1715"/>
                    <a:pt x="4920" y="1755"/>
                    <a:pt x="5023" y="1755"/>
                  </a:cubicBezTo>
                  <a:cubicBezTo>
                    <a:pt x="5127" y="1755"/>
                    <a:pt x="5230" y="1715"/>
                    <a:pt x="5305" y="1633"/>
                  </a:cubicBezTo>
                  <a:cubicBezTo>
                    <a:pt x="5471" y="1482"/>
                    <a:pt x="5471" y="1224"/>
                    <a:pt x="5305" y="1061"/>
                  </a:cubicBezTo>
                  <a:cubicBezTo>
                    <a:pt x="4598" y="354"/>
                    <a:pt x="3669" y="1"/>
                    <a:pt x="2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92" name="Google Shape;892;p45"/>
            <p:cNvSpPr/>
            <p:nvPr/>
          </p:nvSpPr>
          <p:spPr>
            <a:xfrm>
              <a:off x="3373313" y="2804075"/>
              <a:ext cx="79475" cy="32100"/>
            </a:xfrm>
            <a:custGeom>
              <a:rect b="b" l="l" r="r" t="t"/>
              <a:pathLst>
                <a:path extrusionOk="0" h="1284" w="3179">
                  <a:moveTo>
                    <a:pt x="1591" y="1"/>
                  </a:moveTo>
                  <a:cubicBezTo>
                    <a:pt x="1072" y="1"/>
                    <a:pt x="554" y="196"/>
                    <a:pt x="163" y="588"/>
                  </a:cubicBezTo>
                  <a:cubicBezTo>
                    <a:pt x="0" y="753"/>
                    <a:pt x="0" y="997"/>
                    <a:pt x="163" y="1160"/>
                  </a:cubicBezTo>
                  <a:cubicBezTo>
                    <a:pt x="238" y="1243"/>
                    <a:pt x="341" y="1284"/>
                    <a:pt x="445" y="1284"/>
                  </a:cubicBezTo>
                  <a:cubicBezTo>
                    <a:pt x="548" y="1284"/>
                    <a:pt x="654" y="1243"/>
                    <a:pt x="735" y="1160"/>
                  </a:cubicBezTo>
                  <a:cubicBezTo>
                    <a:pt x="969" y="927"/>
                    <a:pt x="1279" y="811"/>
                    <a:pt x="1591" y="811"/>
                  </a:cubicBezTo>
                  <a:cubicBezTo>
                    <a:pt x="1902" y="811"/>
                    <a:pt x="2215" y="927"/>
                    <a:pt x="2455" y="1160"/>
                  </a:cubicBezTo>
                  <a:cubicBezTo>
                    <a:pt x="2530" y="1243"/>
                    <a:pt x="2633" y="1284"/>
                    <a:pt x="2737" y="1284"/>
                  </a:cubicBezTo>
                  <a:cubicBezTo>
                    <a:pt x="2840" y="1284"/>
                    <a:pt x="2946" y="1243"/>
                    <a:pt x="3027" y="1160"/>
                  </a:cubicBezTo>
                  <a:cubicBezTo>
                    <a:pt x="3178" y="997"/>
                    <a:pt x="3178" y="753"/>
                    <a:pt x="3027" y="588"/>
                  </a:cubicBezTo>
                  <a:cubicBezTo>
                    <a:pt x="2630" y="196"/>
                    <a:pt x="2110" y="1"/>
                    <a:pt x="15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93" name="Google Shape;893;p45"/>
            <p:cNvSpPr/>
            <p:nvPr/>
          </p:nvSpPr>
          <p:spPr>
            <a:xfrm>
              <a:off x="3403113" y="2844500"/>
              <a:ext cx="20150" cy="20150"/>
            </a:xfrm>
            <a:custGeom>
              <a:rect b="b" l="l" r="r" t="t"/>
              <a:pathLst>
                <a:path extrusionOk="0" h="806" w="806">
                  <a:moveTo>
                    <a:pt x="399" y="0"/>
                  </a:moveTo>
                  <a:cubicBezTo>
                    <a:pt x="174" y="0"/>
                    <a:pt x="0" y="174"/>
                    <a:pt x="0" y="398"/>
                  </a:cubicBezTo>
                  <a:cubicBezTo>
                    <a:pt x="0" y="631"/>
                    <a:pt x="174" y="805"/>
                    <a:pt x="399" y="805"/>
                  </a:cubicBezTo>
                  <a:cubicBezTo>
                    <a:pt x="620" y="805"/>
                    <a:pt x="805" y="631"/>
                    <a:pt x="805" y="398"/>
                  </a:cubicBezTo>
                  <a:cubicBezTo>
                    <a:pt x="805" y="174"/>
                    <a:pt x="620" y="0"/>
                    <a:pt x="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94" name="Google Shape;894;p45"/>
            <p:cNvSpPr/>
            <p:nvPr/>
          </p:nvSpPr>
          <p:spPr>
            <a:xfrm>
              <a:off x="3239763" y="2681150"/>
              <a:ext cx="346550" cy="344900"/>
            </a:xfrm>
            <a:custGeom>
              <a:rect b="b" l="l" r="r" t="t"/>
              <a:pathLst>
                <a:path extrusionOk="0" h="13796" w="13862">
                  <a:moveTo>
                    <a:pt x="6394" y="806"/>
                  </a:moveTo>
                  <a:cubicBezTo>
                    <a:pt x="7143" y="806"/>
                    <a:pt x="7844" y="1041"/>
                    <a:pt x="8428" y="1485"/>
                  </a:cubicBezTo>
                  <a:cubicBezTo>
                    <a:pt x="8240" y="1602"/>
                    <a:pt x="8066" y="1743"/>
                    <a:pt x="7900" y="1905"/>
                  </a:cubicBezTo>
                  <a:cubicBezTo>
                    <a:pt x="7738" y="2057"/>
                    <a:pt x="7738" y="2315"/>
                    <a:pt x="7900" y="2478"/>
                  </a:cubicBezTo>
                  <a:cubicBezTo>
                    <a:pt x="7978" y="2553"/>
                    <a:pt x="8080" y="2591"/>
                    <a:pt x="8184" y="2591"/>
                  </a:cubicBezTo>
                  <a:cubicBezTo>
                    <a:pt x="8288" y="2591"/>
                    <a:pt x="8393" y="2553"/>
                    <a:pt x="8476" y="2478"/>
                  </a:cubicBezTo>
                  <a:cubicBezTo>
                    <a:pt x="8697" y="2245"/>
                    <a:pt x="8989" y="2079"/>
                    <a:pt x="9269" y="1987"/>
                  </a:cubicBezTo>
                  <a:cubicBezTo>
                    <a:pt x="9480" y="1917"/>
                    <a:pt x="9694" y="1883"/>
                    <a:pt x="9906" y="1883"/>
                  </a:cubicBezTo>
                  <a:cubicBezTo>
                    <a:pt x="10434" y="1883"/>
                    <a:pt x="10943" y="2093"/>
                    <a:pt x="11326" y="2478"/>
                  </a:cubicBezTo>
                  <a:cubicBezTo>
                    <a:pt x="11817" y="2969"/>
                    <a:pt x="12016" y="3659"/>
                    <a:pt x="11876" y="4338"/>
                  </a:cubicBezTo>
                  <a:cubicBezTo>
                    <a:pt x="11794" y="4699"/>
                    <a:pt x="11606" y="5061"/>
                    <a:pt x="11326" y="5331"/>
                  </a:cubicBezTo>
                  <a:cubicBezTo>
                    <a:pt x="11174" y="5493"/>
                    <a:pt x="11174" y="5751"/>
                    <a:pt x="11326" y="5903"/>
                  </a:cubicBezTo>
                  <a:cubicBezTo>
                    <a:pt x="11407" y="5984"/>
                    <a:pt x="11514" y="6021"/>
                    <a:pt x="11618" y="6021"/>
                  </a:cubicBezTo>
                  <a:cubicBezTo>
                    <a:pt x="11724" y="6021"/>
                    <a:pt x="11817" y="5984"/>
                    <a:pt x="11898" y="5903"/>
                  </a:cubicBezTo>
                  <a:cubicBezTo>
                    <a:pt x="12145" y="5656"/>
                    <a:pt x="12344" y="5376"/>
                    <a:pt x="12473" y="5084"/>
                  </a:cubicBezTo>
                  <a:cubicBezTo>
                    <a:pt x="12810" y="5401"/>
                    <a:pt x="12998" y="5855"/>
                    <a:pt x="12998" y="6335"/>
                  </a:cubicBezTo>
                  <a:cubicBezTo>
                    <a:pt x="12998" y="7294"/>
                    <a:pt x="12215" y="8077"/>
                    <a:pt x="11244" y="8077"/>
                  </a:cubicBezTo>
                  <a:lnTo>
                    <a:pt x="2618" y="8077"/>
                  </a:lnTo>
                  <a:cubicBezTo>
                    <a:pt x="1647" y="8077"/>
                    <a:pt x="865" y="7294"/>
                    <a:pt x="865" y="6335"/>
                  </a:cubicBezTo>
                  <a:cubicBezTo>
                    <a:pt x="865" y="5493"/>
                    <a:pt x="1462" y="4792"/>
                    <a:pt x="2245" y="4618"/>
                  </a:cubicBezTo>
                  <a:cubicBezTo>
                    <a:pt x="2279" y="5002"/>
                    <a:pt x="2374" y="5364"/>
                    <a:pt x="2514" y="5726"/>
                  </a:cubicBezTo>
                  <a:cubicBezTo>
                    <a:pt x="2576" y="5886"/>
                    <a:pt x="2725" y="5979"/>
                    <a:pt x="2886" y="5979"/>
                  </a:cubicBezTo>
                  <a:cubicBezTo>
                    <a:pt x="2936" y="5979"/>
                    <a:pt x="2988" y="5970"/>
                    <a:pt x="3039" y="5951"/>
                  </a:cubicBezTo>
                  <a:cubicBezTo>
                    <a:pt x="3249" y="5866"/>
                    <a:pt x="3342" y="5634"/>
                    <a:pt x="3260" y="5423"/>
                  </a:cubicBezTo>
                  <a:cubicBezTo>
                    <a:pt x="3109" y="5025"/>
                    <a:pt x="3028" y="4604"/>
                    <a:pt x="3028" y="4172"/>
                  </a:cubicBezTo>
                  <a:cubicBezTo>
                    <a:pt x="3028" y="2315"/>
                    <a:pt x="4534" y="806"/>
                    <a:pt x="6394" y="806"/>
                  </a:cubicBezTo>
                  <a:close/>
                  <a:moveTo>
                    <a:pt x="2618" y="12178"/>
                  </a:moveTo>
                  <a:cubicBezTo>
                    <a:pt x="2840" y="12178"/>
                    <a:pt x="3028" y="12366"/>
                    <a:pt x="3028" y="12588"/>
                  </a:cubicBezTo>
                  <a:cubicBezTo>
                    <a:pt x="3028" y="12810"/>
                    <a:pt x="2840" y="12986"/>
                    <a:pt x="2618" y="12986"/>
                  </a:cubicBezTo>
                  <a:cubicBezTo>
                    <a:pt x="2396" y="12986"/>
                    <a:pt x="2220" y="12810"/>
                    <a:pt x="2220" y="12588"/>
                  </a:cubicBezTo>
                  <a:cubicBezTo>
                    <a:pt x="2220" y="12366"/>
                    <a:pt x="2396" y="12178"/>
                    <a:pt x="2618" y="12178"/>
                  </a:cubicBezTo>
                  <a:close/>
                  <a:moveTo>
                    <a:pt x="6933" y="12178"/>
                  </a:moveTo>
                  <a:cubicBezTo>
                    <a:pt x="7154" y="12178"/>
                    <a:pt x="7339" y="12366"/>
                    <a:pt x="7339" y="12588"/>
                  </a:cubicBezTo>
                  <a:cubicBezTo>
                    <a:pt x="7339" y="12810"/>
                    <a:pt x="7154" y="12986"/>
                    <a:pt x="6933" y="12986"/>
                  </a:cubicBezTo>
                  <a:cubicBezTo>
                    <a:pt x="6708" y="12986"/>
                    <a:pt x="6534" y="12810"/>
                    <a:pt x="6534" y="12588"/>
                  </a:cubicBezTo>
                  <a:cubicBezTo>
                    <a:pt x="6534" y="12366"/>
                    <a:pt x="6708" y="12178"/>
                    <a:pt x="6933" y="12178"/>
                  </a:cubicBezTo>
                  <a:close/>
                  <a:moveTo>
                    <a:pt x="11244" y="12178"/>
                  </a:moveTo>
                  <a:cubicBezTo>
                    <a:pt x="11466" y="12178"/>
                    <a:pt x="11654" y="12366"/>
                    <a:pt x="11654" y="12588"/>
                  </a:cubicBezTo>
                  <a:cubicBezTo>
                    <a:pt x="11654" y="12810"/>
                    <a:pt x="11466" y="12986"/>
                    <a:pt x="11244" y="12986"/>
                  </a:cubicBezTo>
                  <a:cubicBezTo>
                    <a:pt x="11023" y="12986"/>
                    <a:pt x="10846" y="12810"/>
                    <a:pt x="10846" y="12588"/>
                  </a:cubicBezTo>
                  <a:cubicBezTo>
                    <a:pt x="10846" y="12366"/>
                    <a:pt x="11023" y="12178"/>
                    <a:pt x="11244" y="12178"/>
                  </a:cubicBezTo>
                  <a:close/>
                  <a:moveTo>
                    <a:pt x="6383" y="1"/>
                  </a:moveTo>
                  <a:cubicBezTo>
                    <a:pt x="4220" y="1"/>
                    <a:pt x="2430" y="1647"/>
                    <a:pt x="2234" y="3762"/>
                  </a:cubicBezTo>
                  <a:lnTo>
                    <a:pt x="2208" y="3762"/>
                  </a:lnTo>
                  <a:lnTo>
                    <a:pt x="2208" y="3799"/>
                  </a:lnTo>
                  <a:cubicBezTo>
                    <a:pt x="957" y="3998"/>
                    <a:pt x="1" y="5120"/>
                    <a:pt x="60" y="6442"/>
                  </a:cubicBezTo>
                  <a:cubicBezTo>
                    <a:pt x="104" y="7785"/>
                    <a:pt x="1297" y="8896"/>
                    <a:pt x="2641" y="8896"/>
                  </a:cubicBezTo>
                  <a:lnTo>
                    <a:pt x="4091" y="8896"/>
                  </a:lnTo>
                  <a:lnTo>
                    <a:pt x="4091" y="11034"/>
                  </a:lnTo>
                  <a:lnTo>
                    <a:pt x="3308" y="11595"/>
                  </a:lnTo>
                  <a:cubicBezTo>
                    <a:pt x="3109" y="11459"/>
                    <a:pt x="2871" y="11370"/>
                    <a:pt x="2612" y="11370"/>
                  </a:cubicBezTo>
                  <a:cubicBezTo>
                    <a:pt x="2584" y="11370"/>
                    <a:pt x="2555" y="11371"/>
                    <a:pt x="2525" y="11373"/>
                  </a:cubicBezTo>
                  <a:cubicBezTo>
                    <a:pt x="1917" y="11421"/>
                    <a:pt x="1426" y="11923"/>
                    <a:pt x="1403" y="12543"/>
                  </a:cubicBezTo>
                  <a:cubicBezTo>
                    <a:pt x="1378" y="13230"/>
                    <a:pt x="1928" y="13791"/>
                    <a:pt x="2618" y="13791"/>
                  </a:cubicBezTo>
                  <a:cubicBezTo>
                    <a:pt x="3286" y="13791"/>
                    <a:pt x="3822" y="13256"/>
                    <a:pt x="3822" y="12588"/>
                  </a:cubicBezTo>
                  <a:cubicBezTo>
                    <a:pt x="3822" y="12473"/>
                    <a:pt x="3810" y="12355"/>
                    <a:pt x="3777" y="12249"/>
                  </a:cubicBezTo>
                  <a:lnTo>
                    <a:pt x="4733" y="11572"/>
                  </a:lnTo>
                  <a:cubicBezTo>
                    <a:pt x="4840" y="11491"/>
                    <a:pt x="4910" y="11373"/>
                    <a:pt x="4910" y="11233"/>
                  </a:cubicBezTo>
                  <a:lnTo>
                    <a:pt x="4910" y="8896"/>
                  </a:lnTo>
                  <a:lnTo>
                    <a:pt x="6523" y="8896"/>
                  </a:lnTo>
                  <a:lnTo>
                    <a:pt x="6523" y="11443"/>
                  </a:lnTo>
                  <a:cubicBezTo>
                    <a:pt x="6032" y="11617"/>
                    <a:pt x="5681" y="12097"/>
                    <a:pt x="5715" y="12658"/>
                  </a:cubicBezTo>
                  <a:cubicBezTo>
                    <a:pt x="5752" y="13278"/>
                    <a:pt x="6254" y="13769"/>
                    <a:pt x="6874" y="13791"/>
                  </a:cubicBezTo>
                  <a:cubicBezTo>
                    <a:pt x="6895" y="13793"/>
                    <a:pt x="6917" y="13793"/>
                    <a:pt x="6938" y="13793"/>
                  </a:cubicBezTo>
                  <a:cubicBezTo>
                    <a:pt x="7609" y="13793"/>
                    <a:pt x="8136" y="13246"/>
                    <a:pt x="8136" y="12588"/>
                  </a:cubicBezTo>
                  <a:cubicBezTo>
                    <a:pt x="8136" y="12063"/>
                    <a:pt x="7797" y="11606"/>
                    <a:pt x="7328" y="11443"/>
                  </a:cubicBezTo>
                  <a:lnTo>
                    <a:pt x="7328" y="8896"/>
                  </a:lnTo>
                  <a:lnTo>
                    <a:pt x="8952" y="8896"/>
                  </a:lnTo>
                  <a:lnTo>
                    <a:pt x="8952" y="11233"/>
                  </a:lnTo>
                  <a:cubicBezTo>
                    <a:pt x="8952" y="11373"/>
                    <a:pt x="9011" y="11491"/>
                    <a:pt x="9118" y="11572"/>
                  </a:cubicBezTo>
                  <a:lnTo>
                    <a:pt x="10075" y="12249"/>
                  </a:lnTo>
                  <a:cubicBezTo>
                    <a:pt x="10041" y="12355"/>
                    <a:pt x="10030" y="12473"/>
                    <a:pt x="10030" y="12588"/>
                  </a:cubicBezTo>
                  <a:cubicBezTo>
                    <a:pt x="10030" y="13255"/>
                    <a:pt x="10568" y="13796"/>
                    <a:pt x="11234" y="13796"/>
                  </a:cubicBezTo>
                  <a:cubicBezTo>
                    <a:pt x="11268" y="13796"/>
                    <a:pt x="11303" y="13794"/>
                    <a:pt x="11337" y="13791"/>
                  </a:cubicBezTo>
                  <a:cubicBezTo>
                    <a:pt x="11923" y="13747"/>
                    <a:pt x="12403" y="13267"/>
                    <a:pt x="12448" y="12683"/>
                  </a:cubicBezTo>
                  <a:cubicBezTo>
                    <a:pt x="12507" y="11968"/>
                    <a:pt x="11946" y="11373"/>
                    <a:pt x="11244" y="11373"/>
                  </a:cubicBezTo>
                  <a:cubicBezTo>
                    <a:pt x="10986" y="11373"/>
                    <a:pt x="10742" y="11455"/>
                    <a:pt x="10543" y="11595"/>
                  </a:cubicBezTo>
                  <a:lnTo>
                    <a:pt x="9760" y="11034"/>
                  </a:lnTo>
                  <a:lnTo>
                    <a:pt x="9760" y="8896"/>
                  </a:lnTo>
                  <a:lnTo>
                    <a:pt x="11211" y="8896"/>
                  </a:lnTo>
                  <a:cubicBezTo>
                    <a:pt x="12529" y="8896"/>
                    <a:pt x="13710" y="7819"/>
                    <a:pt x="13792" y="6498"/>
                  </a:cubicBezTo>
                  <a:cubicBezTo>
                    <a:pt x="13862" y="5600"/>
                    <a:pt x="13430" y="4733"/>
                    <a:pt x="12706" y="4231"/>
                  </a:cubicBezTo>
                  <a:cubicBezTo>
                    <a:pt x="12799" y="3367"/>
                    <a:pt x="12507" y="2514"/>
                    <a:pt x="11898" y="1905"/>
                  </a:cubicBezTo>
                  <a:cubicBezTo>
                    <a:pt x="11354" y="1362"/>
                    <a:pt x="10635" y="1071"/>
                    <a:pt x="9899" y="1071"/>
                  </a:cubicBezTo>
                  <a:cubicBezTo>
                    <a:pt x="9686" y="1071"/>
                    <a:pt x="9471" y="1095"/>
                    <a:pt x="9258" y="1145"/>
                  </a:cubicBezTo>
                  <a:cubicBezTo>
                    <a:pt x="8487" y="396"/>
                    <a:pt x="7468" y="1"/>
                    <a:pt x="6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95" name="Google Shape;895;p45"/>
            <p:cNvSpPr/>
            <p:nvPr/>
          </p:nvSpPr>
          <p:spPr>
            <a:xfrm>
              <a:off x="3471488" y="273080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896" name="Google Shape;896;p45"/>
          <p:cNvSpPr/>
          <p:nvPr/>
        </p:nvSpPr>
        <p:spPr>
          <a:xfrm>
            <a:off x="818375" y="2931275"/>
            <a:ext cx="345075" cy="344800"/>
          </a:xfrm>
          <a:custGeom>
            <a:rect b="b" l="l" r="r" t="t"/>
            <a:pathLst>
              <a:path extrusionOk="0" h="13792" w="13803">
                <a:moveTo>
                  <a:pt x="11337" y="1344"/>
                </a:moveTo>
                <a:lnTo>
                  <a:pt x="11454" y="1998"/>
                </a:lnTo>
                <a:cubicBezTo>
                  <a:pt x="11488" y="2163"/>
                  <a:pt x="11617" y="2290"/>
                  <a:pt x="11783" y="2326"/>
                </a:cubicBezTo>
                <a:lnTo>
                  <a:pt x="12425" y="2444"/>
                </a:lnTo>
                <a:lnTo>
                  <a:pt x="11314" y="3566"/>
                </a:lnTo>
                <a:lnTo>
                  <a:pt x="10391" y="3389"/>
                </a:lnTo>
                <a:lnTo>
                  <a:pt x="10214" y="2466"/>
                </a:lnTo>
                <a:lnTo>
                  <a:pt x="11337" y="1344"/>
                </a:lnTo>
                <a:close/>
                <a:moveTo>
                  <a:pt x="6896" y="5670"/>
                </a:moveTo>
                <a:cubicBezTo>
                  <a:pt x="7084" y="5670"/>
                  <a:pt x="7258" y="5715"/>
                  <a:pt x="7420" y="5785"/>
                </a:cubicBezTo>
                <a:lnTo>
                  <a:pt x="6615" y="6593"/>
                </a:lnTo>
                <a:cubicBezTo>
                  <a:pt x="6452" y="6756"/>
                  <a:pt x="6452" y="7014"/>
                  <a:pt x="6615" y="7165"/>
                </a:cubicBezTo>
                <a:cubicBezTo>
                  <a:pt x="6691" y="7247"/>
                  <a:pt x="6793" y="7287"/>
                  <a:pt x="6896" y="7287"/>
                </a:cubicBezTo>
                <a:cubicBezTo>
                  <a:pt x="6998" y="7287"/>
                  <a:pt x="7100" y="7247"/>
                  <a:pt x="7176" y="7165"/>
                </a:cubicBezTo>
                <a:lnTo>
                  <a:pt x="7995" y="6357"/>
                </a:lnTo>
                <a:cubicBezTo>
                  <a:pt x="8066" y="6523"/>
                  <a:pt x="8110" y="6697"/>
                  <a:pt x="8110" y="6885"/>
                </a:cubicBezTo>
                <a:cubicBezTo>
                  <a:pt x="8110" y="7550"/>
                  <a:pt x="7561" y="8099"/>
                  <a:pt x="6896" y="8099"/>
                </a:cubicBezTo>
                <a:cubicBezTo>
                  <a:pt x="6228" y="8099"/>
                  <a:pt x="5681" y="7550"/>
                  <a:pt x="5681" y="6885"/>
                </a:cubicBezTo>
                <a:cubicBezTo>
                  <a:pt x="5681" y="6217"/>
                  <a:pt x="6228" y="5670"/>
                  <a:pt x="6896" y="5670"/>
                </a:cubicBezTo>
                <a:close/>
                <a:moveTo>
                  <a:pt x="6896" y="3788"/>
                </a:moveTo>
                <a:cubicBezTo>
                  <a:pt x="7608" y="3788"/>
                  <a:pt x="8262" y="4021"/>
                  <a:pt x="8778" y="4430"/>
                </a:cubicBezTo>
                <a:lnTo>
                  <a:pt x="8007" y="5202"/>
                </a:lnTo>
                <a:cubicBezTo>
                  <a:pt x="7690" y="4980"/>
                  <a:pt x="7305" y="4862"/>
                  <a:pt x="6896" y="4862"/>
                </a:cubicBezTo>
                <a:cubicBezTo>
                  <a:pt x="5785" y="4862"/>
                  <a:pt x="4873" y="5763"/>
                  <a:pt x="4873" y="6885"/>
                </a:cubicBezTo>
                <a:cubicBezTo>
                  <a:pt x="4873" y="7996"/>
                  <a:pt x="5785" y="8907"/>
                  <a:pt x="6896" y="8907"/>
                </a:cubicBezTo>
                <a:cubicBezTo>
                  <a:pt x="8007" y="8907"/>
                  <a:pt x="8918" y="7996"/>
                  <a:pt x="8918" y="6885"/>
                </a:cubicBezTo>
                <a:cubicBezTo>
                  <a:pt x="8918" y="6475"/>
                  <a:pt x="8789" y="6091"/>
                  <a:pt x="8579" y="5774"/>
                </a:cubicBezTo>
                <a:lnTo>
                  <a:pt x="9350" y="4991"/>
                </a:lnTo>
                <a:cubicBezTo>
                  <a:pt x="9760" y="5516"/>
                  <a:pt x="9993" y="6172"/>
                  <a:pt x="9993" y="6885"/>
                </a:cubicBezTo>
                <a:cubicBezTo>
                  <a:pt x="9993" y="8590"/>
                  <a:pt x="8601" y="9982"/>
                  <a:pt x="6896" y="9982"/>
                </a:cubicBezTo>
                <a:cubicBezTo>
                  <a:pt x="5190" y="9982"/>
                  <a:pt x="3799" y="8590"/>
                  <a:pt x="3799" y="6885"/>
                </a:cubicBezTo>
                <a:cubicBezTo>
                  <a:pt x="3799" y="5179"/>
                  <a:pt x="5190" y="3788"/>
                  <a:pt x="6896" y="3788"/>
                </a:cubicBezTo>
                <a:close/>
                <a:moveTo>
                  <a:pt x="7608" y="806"/>
                </a:moveTo>
                <a:lnTo>
                  <a:pt x="7678" y="1673"/>
                </a:lnTo>
                <a:cubicBezTo>
                  <a:pt x="7690" y="1846"/>
                  <a:pt x="7819" y="1987"/>
                  <a:pt x="7995" y="2034"/>
                </a:cubicBezTo>
                <a:cubicBezTo>
                  <a:pt x="8498" y="2138"/>
                  <a:pt x="8977" y="2326"/>
                  <a:pt x="9420" y="2595"/>
                </a:cubicBezTo>
                <a:lnTo>
                  <a:pt x="9608" y="3611"/>
                </a:lnTo>
                <a:lnTo>
                  <a:pt x="9362" y="3858"/>
                </a:lnTo>
                <a:cubicBezTo>
                  <a:pt x="8693" y="3312"/>
                  <a:pt x="7834" y="2989"/>
                  <a:pt x="6895" y="2989"/>
                </a:cubicBezTo>
                <a:cubicBezTo>
                  <a:pt x="6848" y="2989"/>
                  <a:pt x="6802" y="2989"/>
                  <a:pt x="6755" y="2991"/>
                </a:cubicBezTo>
                <a:cubicBezTo>
                  <a:pt x="4699" y="3061"/>
                  <a:pt x="3038" y="4744"/>
                  <a:pt x="2991" y="6803"/>
                </a:cubicBezTo>
                <a:cubicBezTo>
                  <a:pt x="2947" y="9001"/>
                  <a:pt x="4712" y="10802"/>
                  <a:pt x="6884" y="10802"/>
                </a:cubicBezTo>
                <a:cubicBezTo>
                  <a:pt x="6918" y="10802"/>
                  <a:pt x="6953" y="10802"/>
                  <a:pt x="6988" y="10801"/>
                </a:cubicBezTo>
                <a:cubicBezTo>
                  <a:pt x="9047" y="10765"/>
                  <a:pt x="10731" y="9107"/>
                  <a:pt x="10812" y="7047"/>
                </a:cubicBezTo>
                <a:cubicBezTo>
                  <a:pt x="10846" y="6054"/>
                  <a:pt x="10506" y="5143"/>
                  <a:pt x="9934" y="4430"/>
                </a:cubicBezTo>
                <a:lnTo>
                  <a:pt x="10181" y="4183"/>
                </a:lnTo>
                <a:lnTo>
                  <a:pt x="11207" y="4371"/>
                </a:lnTo>
                <a:cubicBezTo>
                  <a:pt x="11466" y="4814"/>
                  <a:pt x="11654" y="5294"/>
                  <a:pt x="11769" y="5810"/>
                </a:cubicBezTo>
                <a:cubicBezTo>
                  <a:pt x="11805" y="5973"/>
                  <a:pt x="11956" y="6102"/>
                  <a:pt x="12133" y="6125"/>
                </a:cubicBezTo>
                <a:lnTo>
                  <a:pt x="12997" y="6195"/>
                </a:lnTo>
                <a:lnTo>
                  <a:pt x="12997" y="7597"/>
                </a:lnTo>
                <a:lnTo>
                  <a:pt x="12133" y="7667"/>
                </a:lnTo>
                <a:cubicBezTo>
                  <a:pt x="11956" y="7690"/>
                  <a:pt x="11805" y="7819"/>
                  <a:pt x="11769" y="7996"/>
                </a:cubicBezTo>
                <a:cubicBezTo>
                  <a:pt x="11642" y="8557"/>
                  <a:pt x="11418" y="9081"/>
                  <a:pt x="11115" y="9561"/>
                </a:cubicBezTo>
                <a:cubicBezTo>
                  <a:pt x="11022" y="9713"/>
                  <a:pt x="11034" y="9912"/>
                  <a:pt x="11151" y="10041"/>
                </a:cubicBezTo>
                <a:lnTo>
                  <a:pt x="11712" y="10706"/>
                </a:lnTo>
                <a:lnTo>
                  <a:pt x="10705" y="11701"/>
                </a:lnTo>
                <a:lnTo>
                  <a:pt x="10052" y="11140"/>
                </a:lnTo>
                <a:cubicBezTo>
                  <a:pt x="9974" y="11075"/>
                  <a:pt x="9881" y="11042"/>
                  <a:pt x="9788" y="11042"/>
                </a:cubicBezTo>
                <a:cubicBezTo>
                  <a:pt x="9713" y="11042"/>
                  <a:pt x="9639" y="11063"/>
                  <a:pt x="9572" y="11104"/>
                </a:cubicBezTo>
                <a:cubicBezTo>
                  <a:pt x="9081" y="11421"/>
                  <a:pt x="8556" y="11643"/>
                  <a:pt x="7995" y="11758"/>
                </a:cubicBezTo>
                <a:cubicBezTo>
                  <a:pt x="7819" y="11805"/>
                  <a:pt x="7690" y="11946"/>
                  <a:pt x="7678" y="12122"/>
                </a:cubicBezTo>
                <a:lnTo>
                  <a:pt x="7608" y="12986"/>
                </a:lnTo>
                <a:lnTo>
                  <a:pt x="6194" y="12986"/>
                </a:lnTo>
                <a:lnTo>
                  <a:pt x="6124" y="12122"/>
                </a:lnTo>
                <a:cubicBezTo>
                  <a:pt x="6113" y="11946"/>
                  <a:pt x="5984" y="11805"/>
                  <a:pt x="5807" y="11758"/>
                </a:cubicBezTo>
                <a:cubicBezTo>
                  <a:pt x="5246" y="11643"/>
                  <a:pt x="4722" y="11421"/>
                  <a:pt x="4231" y="11104"/>
                </a:cubicBezTo>
                <a:cubicBezTo>
                  <a:pt x="4163" y="11063"/>
                  <a:pt x="4089" y="11042"/>
                  <a:pt x="4015" y="11042"/>
                </a:cubicBezTo>
                <a:cubicBezTo>
                  <a:pt x="3922" y="11042"/>
                  <a:pt x="3829" y="11075"/>
                  <a:pt x="3751" y="11140"/>
                </a:cubicBezTo>
                <a:lnTo>
                  <a:pt x="3097" y="11701"/>
                </a:lnTo>
                <a:lnTo>
                  <a:pt x="2090" y="10706"/>
                </a:lnTo>
                <a:lnTo>
                  <a:pt x="2651" y="10041"/>
                </a:lnTo>
                <a:cubicBezTo>
                  <a:pt x="2769" y="9912"/>
                  <a:pt x="2780" y="9713"/>
                  <a:pt x="2688" y="9561"/>
                </a:cubicBezTo>
                <a:cubicBezTo>
                  <a:pt x="2385" y="9081"/>
                  <a:pt x="2160" y="8546"/>
                  <a:pt x="2034" y="7984"/>
                </a:cubicBezTo>
                <a:cubicBezTo>
                  <a:pt x="1998" y="7819"/>
                  <a:pt x="1846" y="7690"/>
                  <a:pt x="1669" y="7667"/>
                </a:cubicBezTo>
                <a:lnTo>
                  <a:pt x="805" y="7597"/>
                </a:lnTo>
                <a:lnTo>
                  <a:pt x="805" y="6195"/>
                </a:lnTo>
                <a:lnTo>
                  <a:pt x="1669" y="6125"/>
                </a:lnTo>
                <a:cubicBezTo>
                  <a:pt x="1846" y="6102"/>
                  <a:pt x="1998" y="5984"/>
                  <a:pt x="2034" y="5810"/>
                </a:cubicBezTo>
                <a:cubicBezTo>
                  <a:pt x="2160" y="5249"/>
                  <a:pt x="2385" y="4711"/>
                  <a:pt x="2688" y="4220"/>
                </a:cubicBezTo>
                <a:cubicBezTo>
                  <a:pt x="2780" y="4079"/>
                  <a:pt x="2769" y="3880"/>
                  <a:pt x="2651" y="3751"/>
                </a:cubicBezTo>
                <a:lnTo>
                  <a:pt x="2090" y="3086"/>
                </a:lnTo>
                <a:lnTo>
                  <a:pt x="3097" y="2093"/>
                </a:lnTo>
                <a:lnTo>
                  <a:pt x="3751" y="2654"/>
                </a:lnTo>
                <a:cubicBezTo>
                  <a:pt x="3829" y="2718"/>
                  <a:pt x="3921" y="2750"/>
                  <a:pt x="4014" y="2750"/>
                </a:cubicBezTo>
                <a:cubicBezTo>
                  <a:pt x="4088" y="2750"/>
                  <a:pt x="4163" y="2729"/>
                  <a:pt x="4231" y="2688"/>
                </a:cubicBezTo>
                <a:cubicBezTo>
                  <a:pt x="4722" y="2374"/>
                  <a:pt x="5246" y="2149"/>
                  <a:pt x="5807" y="2034"/>
                </a:cubicBezTo>
                <a:cubicBezTo>
                  <a:pt x="5984" y="1987"/>
                  <a:pt x="6113" y="1846"/>
                  <a:pt x="6124" y="1673"/>
                </a:cubicBezTo>
                <a:lnTo>
                  <a:pt x="6194" y="806"/>
                </a:lnTo>
                <a:close/>
                <a:moveTo>
                  <a:pt x="5821" y="1"/>
                </a:moveTo>
                <a:cubicBezTo>
                  <a:pt x="5611" y="1"/>
                  <a:pt x="5434" y="152"/>
                  <a:pt x="5423" y="362"/>
                </a:cubicBezTo>
                <a:lnTo>
                  <a:pt x="5342" y="1308"/>
                </a:lnTo>
                <a:cubicBezTo>
                  <a:pt x="4895" y="1437"/>
                  <a:pt x="4463" y="1614"/>
                  <a:pt x="4054" y="1846"/>
                </a:cubicBezTo>
                <a:lnTo>
                  <a:pt x="3330" y="1226"/>
                </a:lnTo>
                <a:cubicBezTo>
                  <a:pt x="3252" y="1165"/>
                  <a:pt x="3158" y="1133"/>
                  <a:pt x="3064" y="1133"/>
                </a:cubicBezTo>
                <a:cubicBezTo>
                  <a:pt x="2961" y="1133"/>
                  <a:pt x="2859" y="1171"/>
                  <a:pt x="2780" y="1252"/>
                </a:cubicBezTo>
                <a:lnTo>
                  <a:pt x="1263" y="2781"/>
                </a:lnTo>
                <a:cubicBezTo>
                  <a:pt x="1108" y="2921"/>
                  <a:pt x="1097" y="3168"/>
                  <a:pt x="1237" y="3330"/>
                </a:cubicBezTo>
                <a:lnTo>
                  <a:pt x="1846" y="4057"/>
                </a:lnTo>
                <a:cubicBezTo>
                  <a:pt x="1624" y="4453"/>
                  <a:pt x="1437" y="4885"/>
                  <a:pt x="1319" y="5342"/>
                </a:cubicBezTo>
                <a:lnTo>
                  <a:pt x="373" y="5412"/>
                </a:lnTo>
                <a:cubicBezTo>
                  <a:pt x="163" y="5434"/>
                  <a:pt x="0" y="5611"/>
                  <a:pt x="0" y="5822"/>
                </a:cubicBezTo>
                <a:lnTo>
                  <a:pt x="0" y="7970"/>
                </a:lnTo>
                <a:cubicBezTo>
                  <a:pt x="0" y="8181"/>
                  <a:pt x="163" y="8358"/>
                  <a:pt x="373" y="8380"/>
                </a:cubicBezTo>
                <a:lnTo>
                  <a:pt x="1319" y="8450"/>
                </a:lnTo>
                <a:cubicBezTo>
                  <a:pt x="1437" y="8907"/>
                  <a:pt x="1624" y="9339"/>
                  <a:pt x="1846" y="9749"/>
                </a:cubicBezTo>
                <a:lnTo>
                  <a:pt x="1237" y="10462"/>
                </a:lnTo>
                <a:cubicBezTo>
                  <a:pt x="1097" y="10624"/>
                  <a:pt x="1108" y="10871"/>
                  <a:pt x="1263" y="11011"/>
                </a:cubicBezTo>
                <a:lnTo>
                  <a:pt x="2780" y="12543"/>
                </a:lnTo>
                <a:cubicBezTo>
                  <a:pt x="2859" y="12622"/>
                  <a:pt x="2961" y="12660"/>
                  <a:pt x="3063" y="12660"/>
                </a:cubicBezTo>
                <a:cubicBezTo>
                  <a:pt x="3157" y="12660"/>
                  <a:pt x="3252" y="12627"/>
                  <a:pt x="3330" y="12566"/>
                </a:cubicBezTo>
                <a:lnTo>
                  <a:pt x="4054" y="11946"/>
                </a:lnTo>
                <a:cubicBezTo>
                  <a:pt x="4463" y="12178"/>
                  <a:pt x="4895" y="12355"/>
                  <a:pt x="5342" y="12484"/>
                </a:cubicBezTo>
                <a:lnTo>
                  <a:pt x="5423" y="13430"/>
                </a:lnTo>
                <a:cubicBezTo>
                  <a:pt x="5434" y="13640"/>
                  <a:pt x="5611" y="13791"/>
                  <a:pt x="5821" y="13791"/>
                </a:cubicBezTo>
                <a:lnTo>
                  <a:pt x="7981" y="13791"/>
                </a:lnTo>
                <a:cubicBezTo>
                  <a:pt x="8192" y="13791"/>
                  <a:pt x="8368" y="13640"/>
                  <a:pt x="8380" y="13430"/>
                </a:cubicBezTo>
                <a:lnTo>
                  <a:pt x="8461" y="12484"/>
                </a:lnTo>
                <a:cubicBezTo>
                  <a:pt x="8907" y="12355"/>
                  <a:pt x="9339" y="12178"/>
                  <a:pt x="9749" y="11946"/>
                </a:cubicBezTo>
                <a:lnTo>
                  <a:pt x="10472" y="12566"/>
                </a:lnTo>
                <a:cubicBezTo>
                  <a:pt x="10551" y="12627"/>
                  <a:pt x="10645" y="12660"/>
                  <a:pt x="10740" y="12660"/>
                </a:cubicBezTo>
                <a:cubicBezTo>
                  <a:pt x="10842" y="12660"/>
                  <a:pt x="10944" y="12622"/>
                  <a:pt x="11022" y="12543"/>
                </a:cubicBezTo>
                <a:lnTo>
                  <a:pt x="12540" y="11011"/>
                </a:lnTo>
                <a:cubicBezTo>
                  <a:pt x="12694" y="10871"/>
                  <a:pt x="12706" y="10624"/>
                  <a:pt x="12565" y="10462"/>
                </a:cubicBezTo>
                <a:lnTo>
                  <a:pt x="11956" y="9749"/>
                </a:lnTo>
                <a:cubicBezTo>
                  <a:pt x="12178" y="9339"/>
                  <a:pt x="12366" y="8907"/>
                  <a:pt x="12484" y="8450"/>
                </a:cubicBezTo>
                <a:lnTo>
                  <a:pt x="13429" y="8380"/>
                </a:lnTo>
                <a:cubicBezTo>
                  <a:pt x="13640" y="8358"/>
                  <a:pt x="13802" y="8181"/>
                  <a:pt x="13802" y="7970"/>
                </a:cubicBezTo>
                <a:lnTo>
                  <a:pt x="13802" y="5822"/>
                </a:lnTo>
                <a:cubicBezTo>
                  <a:pt x="13802" y="5611"/>
                  <a:pt x="13640" y="5434"/>
                  <a:pt x="13429" y="5412"/>
                </a:cubicBezTo>
                <a:lnTo>
                  <a:pt x="12484" y="5342"/>
                </a:lnTo>
                <a:cubicBezTo>
                  <a:pt x="12366" y="4899"/>
                  <a:pt x="12189" y="4478"/>
                  <a:pt x="11968" y="4068"/>
                </a:cubicBezTo>
                <a:lnTo>
                  <a:pt x="13547" y="2489"/>
                </a:lnTo>
                <a:cubicBezTo>
                  <a:pt x="13780" y="2256"/>
                  <a:pt x="13662" y="1858"/>
                  <a:pt x="13337" y="1799"/>
                </a:cubicBezTo>
                <a:lnTo>
                  <a:pt x="12203" y="1588"/>
                </a:lnTo>
                <a:lnTo>
                  <a:pt x="11993" y="455"/>
                </a:lnTo>
                <a:cubicBezTo>
                  <a:pt x="11955" y="252"/>
                  <a:pt x="11774" y="131"/>
                  <a:pt x="11592" y="131"/>
                </a:cubicBezTo>
                <a:cubicBezTo>
                  <a:pt x="11492" y="131"/>
                  <a:pt x="11392" y="166"/>
                  <a:pt x="11314" y="245"/>
                </a:cubicBezTo>
                <a:lnTo>
                  <a:pt x="9723" y="1835"/>
                </a:lnTo>
                <a:cubicBezTo>
                  <a:pt x="9328" y="1614"/>
                  <a:pt x="8907" y="1437"/>
                  <a:pt x="8461" y="1308"/>
                </a:cubicBezTo>
                <a:lnTo>
                  <a:pt x="8380" y="362"/>
                </a:lnTo>
                <a:cubicBezTo>
                  <a:pt x="8368" y="152"/>
                  <a:pt x="8192" y="1"/>
                  <a:pt x="798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97" name="Google Shape;8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450" y="3254101"/>
            <a:ext cx="1863625" cy="10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46"/>
          <p:cNvSpPr txBox="1"/>
          <p:nvPr>
            <p:ph type="title"/>
          </p:nvPr>
        </p:nvSpPr>
        <p:spPr>
          <a:xfrm>
            <a:off x="1782650" y="525152"/>
            <a:ext cx="28932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 HÍBRIDO</a:t>
            </a:r>
            <a:endParaRPr/>
          </a:p>
        </p:txBody>
      </p:sp>
      <p:sp>
        <p:nvSpPr>
          <p:cNvPr id="904" name="Google Shape;904;p46"/>
          <p:cNvSpPr txBox="1"/>
          <p:nvPr>
            <p:ph idx="1" type="subTitle"/>
          </p:nvPr>
        </p:nvSpPr>
        <p:spPr>
          <a:xfrm>
            <a:off x="1509200" y="1734475"/>
            <a:ext cx="46233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sensorización (p.ej LiDAR) se plantea dotar al dron de un comportamiento para esquivar obstáculos cuando estén cerca.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ello se decide opta por VFF, que permite sortear obstáculos en base a fuerza virtual resultante que proviene de fuerzas atractivas y repulsivas.</a:t>
            </a:r>
            <a:endParaRPr/>
          </a:p>
        </p:txBody>
      </p:sp>
      <p:sp>
        <p:nvSpPr>
          <p:cNvPr id="905" name="Google Shape;905;p46"/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6" name="Google Shape;9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4500" y="1187120"/>
            <a:ext cx="2202574" cy="2712401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47"/>
          <p:cNvSpPr txBox="1"/>
          <p:nvPr>
            <p:ph type="title"/>
          </p:nvPr>
        </p:nvSpPr>
        <p:spPr>
          <a:xfrm>
            <a:off x="1782650" y="525152"/>
            <a:ext cx="28932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 HÍBRIDO</a:t>
            </a:r>
            <a:endParaRPr/>
          </a:p>
        </p:txBody>
      </p:sp>
      <p:sp>
        <p:nvSpPr>
          <p:cNvPr id="913" name="Google Shape;913;p47"/>
          <p:cNvSpPr txBox="1"/>
          <p:nvPr>
            <p:ph idx="1" type="subTitle"/>
          </p:nvPr>
        </p:nvSpPr>
        <p:spPr>
          <a:xfrm>
            <a:off x="1509200" y="1314900"/>
            <a:ext cx="4575000" cy="16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 Q-Learning con VFF: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"/>
              <a:t>Fuerza atractiva, se genera siguiendo la tendencia de Q-Learning.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"/>
              <a:t>Fuerza repulsiva, de cada celda ocupada por un obstáculo.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Distancia de activación</a:t>
            </a:r>
            <a:r>
              <a:rPr lang="en"/>
              <a:t> (3 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7"/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5" name="Google Shape;9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012" y="1138600"/>
            <a:ext cx="1960164" cy="204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7"/>
          <p:cNvPicPr preferRelativeResize="0"/>
          <p:nvPr/>
        </p:nvPicPr>
        <p:blipFill rotWithShape="1">
          <a:blip r:embed="rId4">
            <a:alphaModFix/>
          </a:blip>
          <a:srcRect b="0" l="0" r="0" t="69125"/>
          <a:stretch/>
        </p:blipFill>
        <p:spPr>
          <a:xfrm>
            <a:off x="2500563" y="3356225"/>
            <a:ext cx="4142876" cy="127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5224" y="4079750"/>
            <a:ext cx="228076" cy="22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6518" y="3670429"/>
            <a:ext cx="197250" cy="197672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48"/>
          <p:cNvSpPr txBox="1"/>
          <p:nvPr>
            <p:ph type="title"/>
          </p:nvPr>
        </p:nvSpPr>
        <p:spPr>
          <a:xfrm>
            <a:off x="720000" y="478591"/>
            <a:ext cx="79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ALGORITMO HÍBRIDO</a:t>
            </a:r>
            <a:endParaRPr sz="2100"/>
          </a:p>
        </p:txBody>
      </p:sp>
      <p:pic>
        <p:nvPicPr>
          <p:cNvPr id="925" name="Google Shape;925;p48" title="TFG - Q-LEARNING + VFF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513" y="1051300"/>
            <a:ext cx="6569975" cy="3695611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9"/>
          <p:cNvSpPr txBox="1"/>
          <p:nvPr>
            <p:ph type="title"/>
          </p:nvPr>
        </p:nvSpPr>
        <p:spPr>
          <a:xfrm>
            <a:off x="720000" y="439166"/>
            <a:ext cx="79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932" name="Google Shape;932;p49"/>
          <p:cNvSpPr txBox="1"/>
          <p:nvPr/>
        </p:nvSpPr>
        <p:spPr>
          <a:xfrm>
            <a:off x="517200" y="1555800"/>
            <a:ext cx="7902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Tras la realización de este trabajo se puede afirmar que: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 Light"/>
              <a:buChar char="●"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Se ha desarrollado con éxito una interfaz gráfica capaz de interactuar con el dron.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 Light"/>
              <a:buChar char="●"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Se ha creado un nodo ROS open source destinado a trabajar con un modelo de propagación de señales.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 Light"/>
              <a:buChar char="●"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Se han desarrollado algoritmos de navegación autónoma tanto para escenarios sin obstáculos como para escenarios con ellos.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 Light"/>
              <a:buChar char="●"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Se ha determinado en base a métricas de rendimiento, que algoritmo rinde mejor.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33" name="Google Shape;93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50"/>
          <p:cNvSpPr txBox="1"/>
          <p:nvPr>
            <p:ph type="title"/>
          </p:nvPr>
        </p:nvSpPr>
        <p:spPr>
          <a:xfrm>
            <a:off x="1022225" y="762350"/>
            <a:ext cx="60900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¡</a:t>
            </a:r>
            <a:r>
              <a:rPr lang="en" sz="4000"/>
              <a:t>MUCHAS </a:t>
            </a:r>
            <a:r>
              <a:rPr lang="en" sz="4000"/>
              <a:t>GRACIAS!</a:t>
            </a:r>
            <a:endParaRPr sz="4000"/>
          </a:p>
        </p:txBody>
      </p:sp>
      <p:sp>
        <p:nvSpPr>
          <p:cNvPr id="939" name="Google Shape;939;p50"/>
          <p:cNvSpPr/>
          <p:nvPr/>
        </p:nvSpPr>
        <p:spPr>
          <a:xfrm rot="-5400000">
            <a:off x="689075" y="1165334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0" name="Google Shape;940;p50"/>
          <p:cNvGrpSpPr/>
          <p:nvPr/>
        </p:nvGrpSpPr>
        <p:grpSpPr>
          <a:xfrm rot="10800000">
            <a:off x="7995518" y="3068895"/>
            <a:ext cx="681217" cy="3360485"/>
            <a:chOff x="1337800" y="-2525590"/>
            <a:chExt cx="1498167" cy="7390555"/>
          </a:xfrm>
        </p:grpSpPr>
        <p:cxnSp>
          <p:nvCxnSpPr>
            <p:cNvPr id="941" name="Google Shape;941;p50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2" name="Google Shape;942;p50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43" name="Google Shape;943;p50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2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4" name="Google Shape;944;p50"/>
          <p:cNvGrpSpPr/>
          <p:nvPr/>
        </p:nvGrpSpPr>
        <p:grpSpPr>
          <a:xfrm>
            <a:off x="7679244" y="3634568"/>
            <a:ext cx="247278" cy="1160062"/>
            <a:chOff x="1463894" y="1434556"/>
            <a:chExt cx="247278" cy="1160062"/>
          </a:xfrm>
        </p:grpSpPr>
        <p:sp>
          <p:nvSpPr>
            <p:cNvPr id="945" name="Google Shape;945;p50"/>
            <p:cNvSpPr/>
            <p:nvPr/>
          </p:nvSpPr>
          <p:spPr>
            <a:xfrm>
              <a:off x="1463894" y="2119623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0"/>
            <p:cNvSpPr/>
            <p:nvPr/>
          </p:nvSpPr>
          <p:spPr>
            <a:xfrm rot="10800000">
              <a:off x="1636072" y="1434556"/>
              <a:ext cx="75100" cy="827502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7" name="Google Shape;947;p50"/>
          <p:cNvGrpSpPr/>
          <p:nvPr/>
        </p:nvGrpSpPr>
        <p:grpSpPr>
          <a:xfrm flipH="1" rot="5400000">
            <a:off x="5492724" y="3041117"/>
            <a:ext cx="4486819" cy="625122"/>
            <a:chOff x="-78438" y="4073905"/>
            <a:chExt cx="4486819" cy="625122"/>
          </a:xfrm>
        </p:grpSpPr>
        <p:cxnSp>
          <p:nvCxnSpPr>
            <p:cNvPr id="948" name="Google Shape;948;p50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9" name="Google Shape;949;p50"/>
            <p:cNvCxnSpPr/>
            <p:nvPr/>
          </p:nvCxnSpPr>
          <p:spPr>
            <a:xfrm rot="-5400000">
              <a:off x="3788541" y="4241677"/>
              <a:ext cx="464100" cy="450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50" name="Google Shape;950;p50"/>
            <p:cNvSpPr/>
            <p:nvPr/>
          </p:nvSpPr>
          <p:spPr>
            <a:xfrm>
              <a:off x="4214956" y="4073905"/>
              <a:ext cx="193425" cy="191350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1" name="Google Shape;951;p50"/>
          <p:cNvSpPr/>
          <p:nvPr/>
        </p:nvSpPr>
        <p:spPr>
          <a:xfrm>
            <a:off x="7136111" y="3226273"/>
            <a:ext cx="40056" cy="440880"/>
          </a:xfrm>
          <a:custGeom>
            <a:rect b="b" l="l" r="r" t="t"/>
            <a:pathLst>
              <a:path extrusionOk="0" h="12620" w="1146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2" name="Google Shape;952;p50"/>
          <p:cNvGrpSpPr/>
          <p:nvPr/>
        </p:nvGrpSpPr>
        <p:grpSpPr>
          <a:xfrm>
            <a:off x="7423575" y="1976550"/>
            <a:ext cx="3859204" cy="615399"/>
            <a:chOff x="-6675" y="307100"/>
            <a:chExt cx="9140700" cy="4634025"/>
          </a:xfrm>
        </p:grpSpPr>
        <p:cxnSp>
          <p:nvCxnSpPr>
            <p:cNvPr id="953" name="Google Shape;953;p50"/>
            <p:cNvCxnSpPr/>
            <p:nvPr/>
          </p:nvCxnSpPr>
          <p:spPr>
            <a:xfrm>
              <a:off x="-6675" y="307100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4" name="Google Shape;954;p50"/>
            <p:cNvCxnSpPr/>
            <p:nvPr/>
          </p:nvCxnSpPr>
          <p:spPr>
            <a:xfrm>
              <a:off x="-6675" y="1336883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5" name="Google Shape;955;p50"/>
            <p:cNvCxnSpPr/>
            <p:nvPr/>
          </p:nvCxnSpPr>
          <p:spPr>
            <a:xfrm>
              <a:off x="-6675" y="821992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6" name="Google Shape;956;p50"/>
            <p:cNvCxnSpPr/>
            <p:nvPr/>
          </p:nvCxnSpPr>
          <p:spPr>
            <a:xfrm>
              <a:off x="-6675" y="1851775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7" name="Google Shape;957;p50"/>
            <p:cNvCxnSpPr/>
            <p:nvPr/>
          </p:nvCxnSpPr>
          <p:spPr>
            <a:xfrm>
              <a:off x="-6675" y="2366667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8" name="Google Shape;958;p50"/>
            <p:cNvCxnSpPr/>
            <p:nvPr/>
          </p:nvCxnSpPr>
          <p:spPr>
            <a:xfrm>
              <a:off x="-6675" y="2881558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9" name="Google Shape;959;p50"/>
            <p:cNvCxnSpPr/>
            <p:nvPr/>
          </p:nvCxnSpPr>
          <p:spPr>
            <a:xfrm>
              <a:off x="-6675" y="3396450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0" name="Google Shape;960;p50"/>
            <p:cNvCxnSpPr/>
            <p:nvPr/>
          </p:nvCxnSpPr>
          <p:spPr>
            <a:xfrm>
              <a:off x="-6675" y="3911342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1" name="Google Shape;961;p50"/>
            <p:cNvCxnSpPr/>
            <p:nvPr/>
          </p:nvCxnSpPr>
          <p:spPr>
            <a:xfrm>
              <a:off x="-6675" y="4426233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2" name="Google Shape;962;p50"/>
            <p:cNvCxnSpPr/>
            <p:nvPr/>
          </p:nvCxnSpPr>
          <p:spPr>
            <a:xfrm>
              <a:off x="-6675" y="4941125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63" name="Google Shape;963;p50"/>
          <p:cNvSpPr/>
          <p:nvPr/>
        </p:nvSpPr>
        <p:spPr>
          <a:xfrm>
            <a:off x="7145469" y="2096961"/>
            <a:ext cx="43116" cy="474994"/>
          </a:xfrm>
          <a:custGeom>
            <a:rect b="b" l="l" r="r" t="t"/>
            <a:pathLst>
              <a:path extrusionOk="0" fill="none" h="8307" w="754">
                <a:moveTo>
                  <a:pt x="391" y="8307"/>
                </a:moveTo>
                <a:lnTo>
                  <a:pt x="391" y="8307"/>
                </a:lnTo>
                <a:cubicBezTo>
                  <a:pt x="181" y="8307"/>
                  <a:pt x="0" y="8155"/>
                  <a:pt x="0" y="7944"/>
                </a:cubicBezTo>
                <a:lnTo>
                  <a:pt x="0" y="363"/>
                </a:lnTo>
                <a:cubicBezTo>
                  <a:pt x="0" y="182"/>
                  <a:pt x="181" y="1"/>
                  <a:pt x="391" y="1"/>
                </a:cubicBezTo>
                <a:lnTo>
                  <a:pt x="391" y="1"/>
                </a:lnTo>
                <a:cubicBezTo>
                  <a:pt x="573" y="1"/>
                  <a:pt x="754" y="182"/>
                  <a:pt x="754" y="363"/>
                </a:cubicBezTo>
                <a:lnTo>
                  <a:pt x="754" y="7944"/>
                </a:lnTo>
                <a:cubicBezTo>
                  <a:pt x="754" y="8155"/>
                  <a:pt x="573" y="8307"/>
                  <a:pt x="391" y="8307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miter lim="724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4" name="Google Shape;964;p50"/>
          <p:cNvGrpSpPr/>
          <p:nvPr/>
        </p:nvGrpSpPr>
        <p:grpSpPr>
          <a:xfrm>
            <a:off x="2389175" y="-353800"/>
            <a:ext cx="5859225" cy="1631012"/>
            <a:chOff x="2389175" y="-353800"/>
            <a:chExt cx="5859225" cy="1631012"/>
          </a:xfrm>
        </p:grpSpPr>
        <p:sp>
          <p:nvSpPr>
            <p:cNvPr id="965" name="Google Shape;965;p50"/>
            <p:cNvSpPr/>
            <p:nvPr/>
          </p:nvSpPr>
          <p:spPr>
            <a:xfrm>
              <a:off x="2389175" y="-353800"/>
              <a:ext cx="5859225" cy="1137700"/>
            </a:xfrm>
            <a:custGeom>
              <a:rect b="b" l="l" r="r" t="t"/>
              <a:pathLst>
                <a:path extrusionOk="0" h="45508" w="234369">
                  <a:moveTo>
                    <a:pt x="0" y="1639"/>
                  </a:moveTo>
                  <a:lnTo>
                    <a:pt x="15636" y="28722"/>
                  </a:lnTo>
                  <a:lnTo>
                    <a:pt x="79093" y="28722"/>
                  </a:lnTo>
                  <a:lnTo>
                    <a:pt x="95879" y="45508"/>
                  </a:lnTo>
                  <a:lnTo>
                    <a:pt x="205255" y="45508"/>
                  </a:lnTo>
                  <a:lnTo>
                    <a:pt x="231529" y="0"/>
                  </a:lnTo>
                  <a:lnTo>
                    <a:pt x="234369" y="164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966" name="Google Shape;966;p50"/>
            <p:cNvGrpSpPr/>
            <p:nvPr/>
          </p:nvGrpSpPr>
          <p:grpSpPr>
            <a:xfrm rot="-5400000">
              <a:off x="5834789" y="851896"/>
              <a:ext cx="493321" cy="357312"/>
              <a:chOff x="1722354" y="229144"/>
              <a:chExt cx="1748744" cy="1266614"/>
            </a:xfrm>
          </p:grpSpPr>
          <p:sp>
            <p:nvSpPr>
              <p:cNvPr id="967" name="Google Shape;967;p50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50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969" name="Google Shape;9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91300"/>
            <a:ext cx="6888701" cy="10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2768" y="2275188"/>
            <a:ext cx="3143176" cy="21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SEGUNDO</a:t>
            </a:r>
            <a:r>
              <a:rPr lang="en"/>
              <a:t> EXPERIMENTO</a:t>
            </a:r>
            <a:endParaRPr/>
          </a:p>
        </p:txBody>
      </p:sp>
      <p:pic>
        <p:nvPicPr>
          <p:cNvPr id="977" name="Google Shape;977;p51"/>
          <p:cNvPicPr preferRelativeResize="0"/>
          <p:nvPr/>
        </p:nvPicPr>
        <p:blipFill rotWithShape="1">
          <a:blip r:embed="rId3">
            <a:alphaModFix/>
          </a:blip>
          <a:srcRect b="12133" l="4219" r="6938" t="43061"/>
          <a:stretch/>
        </p:blipFill>
        <p:spPr>
          <a:xfrm>
            <a:off x="720000" y="2833675"/>
            <a:ext cx="7793450" cy="207793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51"/>
          <p:cNvSpPr txBox="1"/>
          <p:nvPr/>
        </p:nvSpPr>
        <p:spPr>
          <a:xfrm>
            <a:off x="720000" y="1017725"/>
            <a:ext cx="40035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Consiste en comparar el funcionamiento de un agente entrenado con una señal determinada 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en inferencia 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(Q-Learning), tras modificar las características de señal (Q-Learning 2):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 Light"/>
              <a:buChar char="●"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Potencia transmisor X2.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 Light"/>
              <a:buChar char="●"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Frecuencia de 2.4 GHz a 5 GHz.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979" name="Google Shape;97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6586" y="765400"/>
            <a:ext cx="1756864" cy="18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51"/>
          <p:cNvPicPr preferRelativeResize="0"/>
          <p:nvPr/>
        </p:nvPicPr>
        <p:blipFill rotWithShape="1">
          <a:blip r:embed="rId5">
            <a:alphaModFix/>
          </a:blip>
          <a:srcRect b="14447" l="32805" r="30133" t="15450"/>
          <a:stretch/>
        </p:blipFill>
        <p:spPr>
          <a:xfrm>
            <a:off x="4928200" y="766582"/>
            <a:ext cx="1756866" cy="1803979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SEGUNDO EXPERIMENTO</a:t>
            </a:r>
            <a:endParaRPr/>
          </a:p>
        </p:txBody>
      </p:sp>
      <p:pic>
        <p:nvPicPr>
          <p:cNvPr id="987" name="Google Shape;987;p52"/>
          <p:cNvPicPr preferRelativeResize="0"/>
          <p:nvPr/>
        </p:nvPicPr>
        <p:blipFill rotWithShape="1">
          <a:blip r:embed="rId3">
            <a:alphaModFix/>
          </a:blip>
          <a:srcRect b="5002" l="7001" r="3352" t="4203"/>
          <a:stretch/>
        </p:blipFill>
        <p:spPr>
          <a:xfrm>
            <a:off x="999034" y="1017725"/>
            <a:ext cx="7145948" cy="3826526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7"/>
          <p:cNvSpPr txBox="1"/>
          <p:nvPr>
            <p:ph type="title"/>
          </p:nvPr>
        </p:nvSpPr>
        <p:spPr>
          <a:xfrm>
            <a:off x="1782650" y="711700"/>
            <a:ext cx="28932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NAVEGACIÓN AUTÓNOMA</a:t>
            </a:r>
            <a:endParaRPr/>
          </a:p>
        </p:txBody>
      </p:sp>
      <p:sp>
        <p:nvSpPr>
          <p:cNvPr id="713" name="Google Shape;713;p27"/>
          <p:cNvSpPr txBox="1"/>
          <p:nvPr>
            <p:ph idx="1" type="subTitle"/>
          </p:nvPr>
        </p:nvSpPr>
        <p:spPr>
          <a:xfrm>
            <a:off x="1509200" y="1616200"/>
            <a:ext cx="4086600" cy="29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conjunto de algoritmos enfocados a planificar y mover un dispositivo sin intervención externa. Existen diversos enfoques: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"/>
              <a:t>Imitation Learning.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"/>
              <a:t>Deep Learning.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Requieren de datasets, por ello surge la necesidad de probar nuevas soluciones.</a:t>
            </a:r>
            <a:endParaRPr/>
          </a:p>
        </p:txBody>
      </p:sp>
      <p:sp>
        <p:nvSpPr>
          <p:cNvPr id="714" name="Google Shape;714;p27"/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5" name="Google Shape;7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6825" y="1856525"/>
            <a:ext cx="3219400" cy="1810926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8"/>
          <p:cNvSpPr txBox="1"/>
          <p:nvPr>
            <p:ph type="title"/>
          </p:nvPr>
        </p:nvSpPr>
        <p:spPr>
          <a:xfrm>
            <a:off x="1782650" y="711700"/>
            <a:ext cx="2893200" cy="54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RF</a:t>
            </a:r>
            <a:endParaRPr/>
          </a:p>
        </p:txBody>
      </p:sp>
      <p:sp>
        <p:nvSpPr>
          <p:cNvPr id="722" name="Google Shape;722;p28"/>
          <p:cNvSpPr txBox="1"/>
          <p:nvPr>
            <p:ph idx="1" type="subTitle"/>
          </p:nvPr>
        </p:nvSpPr>
        <p:spPr>
          <a:xfrm>
            <a:off x="1509200" y="1616200"/>
            <a:ext cx="4086600" cy="29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Entre ellas se opta por estudiar sistemas capaces de navegar en base a señales emitidas: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"/>
              <a:t>Detección de fuentes maliciosas (jamming).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"/>
              <a:t>Rescates con poca visibilidad, donde se pueda navegar hacia un transmisor situado en una salida.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28"/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4" name="Google Shape;7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850" y="1353100"/>
            <a:ext cx="3243400" cy="2163322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29"/>
          <p:cNvSpPr txBox="1"/>
          <p:nvPr>
            <p:ph type="title"/>
          </p:nvPr>
        </p:nvSpPr>
        <p:spPr>
          <a:xfrm>
            <a:off x="1782650" y="711700"/>
            <a:ext cx="28932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 DEL PROBLEMA</a:t>
            </a:r>
            <a:endParaRPr/>
          </a:p>
        </p:txBody>
      </p:sp>
      <p:sp>
        <p:nvSpPr>
          <p:cNvPr id="731" name="Google Shape;731;p29"/>
          <p:cNvSpPr txBox="1"/>
          <p:nvPr>
            <p:ph idx="1" type="subTitle"/>
          </p:nvPr>
        </p:nvSpPr>
        <p:spPr>
          <a:xfrm>
            <a:off x="1509200" y="1616200"/>
            <a:ext cx="4086600" cy="29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Navegar autónomamente hacia un emisor de señal radio frecuencia, empleando técnicas de aprendizaje por refuerzo, de modo se plantean los siguientes </a:t>
            </a:r>
            <a:r>
              <a:rPr b="1" lang="en"/>
              <a:t>objetivos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"/>
              <a:t>Desarrollar de una aplicación de teleoperación.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"/>
              <a:t>Obtener un modelo de propagación de señales.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"/>
              <a:t>Desarrollar un comportamiento autónomo para</a:t>
            </a:r>
            <a:r>
              <a:rPr lang="en"/>
              <a:t> </a:t>
            </a:r>
            <a:r>
              <a:rPr lang="en"/>
              <a:t>navegar hacia el transmisor (sin y con obstáculos).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Comparar las soluciones planteadas.</a:t>
            </a:r>
            <a:endParaRPr/>
          </a:p>
        </p:txBody>
      </p:sp>
      <p:sp>
        <p:nvSpPr>
          <p:cNvPr id="732" name="Google Shape;732;p29"/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3" name="Google Shape;7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950" y="1178250"/>
            <a:ext cx="2787000" cy="27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PROPUESTA</a:t>
            </a:r>
            <a:endParaRPr/>
          </a:p>
        </p:txBody>
      </p:sp>
      <p:pic>
        <p:nvPicPr>
          <p:cNvPr id="740" name="Google Shape;7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275" y="1017725"/>
            <a:ext cx="6105441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1"/>
          <p:cNvSpPr txBox="1"/>
          <p:nvPr>
            <p:ph type="title"/>
          </p:nvPr>
        </p:nvSpPr>
        <p:spPr>
          <a:xfrm>
            <a:off x="1782650" y="711700"/>
            <a:ext cx="2893200" cy="5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TELEOPERADOR</a:t>
            </a:r>
            <a:endParaRPr/>
          </a:p>
        </p:txBody>
      </p:sp>
      <p:sp>
        <p:nvSpPr>
          <p:cNvPr id="747" name="Google Shape;747;p31"/>
          <p:cNvSpPr txBox="1"/>
          <p:nvPr>
            <p:ph idx="1" type="subTitle"/>
          </p:nvPr>
        </p:nvSpPr>
        <p:spPr>
          <a:xfrm>
            <a:off x="1782650" y="1349700"/>
            <a:ext cx="3716100" cy="28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Interfaz gráfica capaz de controlar al dron: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"/>
              <a:t>Cámara.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"/>
              <a:t>Comandos, posiciones y velocidades.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"/>
              <a:t>Órdenes predefinidas.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RVIZ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1"/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9" name="Google Shape;749;p31"/>
          <p:cNvPicPr preferRelativeResize="0"/>
          <p:nvPr/>
        </p:nvPicPr>
        <p:blipFill rotWithShape="1">
          <a:blip r:embed="rId3">
            <a:alphaModFix/>
          </a:blip>
          <a:srcRect b="26497" l="1557" r="43400" t="0"/>
          <a:stretch/>
        </p:blipFill>
        <p:spPr>
          <a:xfrm>
            <a:off x="5805075" y="1011821"/>
            <a:ext cx="2355926" cy="209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1"/>
          <p:cNvPicPr preferRelativeResize="0"/>
          <p:nvPr/>
        </p:nvPicPr>
        <p:blipFill rotWithShape="1">
          <a:blip r:embed="rId4">
            <a:alphaModFix/>
          </a:blip>
          <a:srcRect b="7645" l="0" r="0" t="54221"/>
          <a:stretch/>
        </p:blipFill>
        <p:spPr>
          <a:xfrm>
            <a:off x="5777275" y="3251825"/>
            <a:ext cx="2411525" cy="6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2"/>
          <p:cNvSpPr txBox="1"/>
          <p:nvPr>
            <p:ph type="title"/>
          </p:nvPr>
        </p:nvSpPr>
        <p:spPr>
          <a:xfrm>
            <a:off x="720000" y="439166"/>
            <a:ext cx="79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CONTROLADOR</a:t>
            </a:r>
            <a:endParaRPr/>
          </a:p>
        </p:txBody>
      </p:sp>
      <p:sp>
        <p:nvSpPr>
          <p:cNvPr id="757" name="Google Shape;757;p32"/>
          <p:cNvSpPr txBox="1"/>
          <p:nvPr/>
        </p:nvSpPr>
        <p:spPr>
          <a:xfrm>
            <a:off x="531725" y="1416325"/>
            <a:ext cx="3861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Gestiona la comunicación del resto de bloques con PX4 (OS que permite controlar el vuelo en el dron):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 Light"/>
              <a:buChar char="●"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Listo para recibir comandos (pose/vel/cmd).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 Light"/>
              <a:buChar char="●"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Traduce órdenes a MAVROS (protocolo de comunicaciones MAVLINK sobre ROS)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 Light"/>
              <a:buChar char="●"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Se conecta con el teleoperador y el bloque de algoritmos de navegación autónoma.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58" name="Google Shape;7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075" y="1386575"/>
            <a:ext cx="3861600" cy="2370354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3"/>
          <p:cNvSpPr txBox="1"/>
          <p:nvPr>
            <p:ph type="title"/>
          </p:nvPr>
        </p:nvSpPr>
        <p:spPr>
          <a:xfrm>
            <a:off x="1782600" y="624813"/>
            <a:ext cx="7361400" cy="6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DE PROPAGACIÓN DE SEÑAL</a:t>
            </a:r>
            <a:endParaRPr/>
          </a:p>
        </p:txBody>
      </p:sp>
      <p:sp>
        <p:nvSpPr>
          <p:cNvPr id="765" name="Google Shape;765;p33"/>
          <p:cNvSpPr txBox="1"/>
          <p:nvPr>
            <p:ph idx="1" type="subTitle"/>
          </p:nvPr>
        </p:nvSpPr>
        <p:spPr>
          <a:xfrm>
            <a:off x="1509200" y="1340550"/>
            <a:ext cx="7234800" cy="13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desarrolla un modelo de propagación de señales, basado en la aproximación de Friis, en python, para generar poder generar mapas de propagación (calor) sobre los que programar soluciones: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"/>
              <a:t>Interfaz gráfica.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"/>
              <a:t>Integración en nodo ROS para la comunidad.</a:t>
            </a:r>
            <a:endParaRPr/>
          </a:p>
        </p:txBody>
      </p:sp>
      <p:sp>
        <p:nvSpPr>
          <p:cNvPr id="766" name="Google Shape;766;p33"/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7" name="Google Shape;7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475" y="2963143"/>
            <a:ext cx="2407050" cy="88415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nology Market Research Pitch Deck by Slidesgo">
  <a:themeElements>
    <a:clrScheme name="Simple Light">
      <a:dk1>
        <a:srgbClr val="FFFFFF"/>
      </a:dk1>
      <a:lt1>
        <a:srgbClr val="00CADA"/>
      </a:lt1>
      <a:dk2>
        <a:srgbClr val="110E24"/>
      </a:dk2>
      <a:lt2>
        <a:srgbClr val="46406B"/>
      </a:lt2>
      <a:accent1>
        <a:srgbClr val="69639C"/>
      </a:accent1>
      <a:accent2>
        <a:srgbClr val="AFAFB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